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3" r:id="rId7"/>
    <p:sldId id="266" r:id="rId8"/>
    <p:sldId id="267" r:id="rId9"/>
    <p:sldId id="268" r:id="rId10"/>
    <p:sldId id="269" r:id="rId11"/>
  </p:sldIdLst>
  <p:sldSz cx="18288000" cy="10287000"/>
  <p:notesSz cx="6858000" cy="9144000"/>
  <p:embeddedFontLst>
    <p:embeddedFont>
      <p:font typeface="Garet 1 Light" panose="020B0604020202020204" charset="0"/>
      <p:regular r:id="rId12"/>
    </p:embeddedFont>
    <p:embeddedFont>
      <p:font typeface="Garet 2" panose="020B0604020202020204" charset="0"/>
      <p:regular r:id="rId13"/>
    </p:embeddedFont>
    <p:embeddedFont>
      <p:font typeface="Garet ExtraBold" panose="020B0604020202020204" charset="0"/>
      <p:regular r:id="rId14"/>
    </p:embeddedFont>
    <p:embeddedFont>
      <p:font typeface="Raleway Heavy"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08023" y="1965801"/>
            <a:ext cx="9671954" cy="15599926"/>
          </a:xfrm>
          <a:custGeom>
            <a:avLst/>
            <a:gdLst/>
            <a:ahLst/>
            <a:cxnLst/>
            <a:rect l="l" t="t" r="r" b="b"/>
            <a:pathLst>
              <a:path w="9671954" h="15599926">
                <a:moveTo>
                  <a:pt x="0" y="0"/>
                </a:moveTo>
                <a:lnTo>
                  <a:pt x="9671954" y="0"/>
                </a:lnTo>
                <a:lnTo>
                  <a:pt x="9671954" y="15599926"/>
                </a:lnTo>
                <a:lnTo>
                  <a:pt x="0" y="15599926"/>
                </a:lnTo>
                <a:lnTo>
                  <a:pt x="0" y="0"/>
                </a:lnTo>
                <a:close/>
              </a:path>
            </a:pathLst>
          </a:custGeom>
          <a:blipFill>
            <a:blip r:embed="rId2"/>
            <a:stretch>
              <a:fillRect/>
            </a:stretch>
          </a:blipFill>
        </p:spPr>
      </p:sp>
      <p:sp>
        <p:nvSpPr>
          <p:cNvPr id="3" name="Freeform 3"/>
          <p:cNvSpPr/>
          <p:nvPr/>
        </p:nvSpPr>
        <p:spPr>
          <a:xfrm>
            <a:off x="5053704" y="1842827"/>
            <a:ext cx="8180592" cy="8444173"/>
          </a:xfrm>
          <a:custGeom>
            <a:avLst/>
            <a:gdLst/>
            <a:ahLst/>
            <a:cxnLst/>
            <a:rect l="l" t="t" r="r" b="b"/>
            <a:pathLst>
              <a:path w="8180592" h="8444173">
                <a:moveTo>
                  <a:pt x="0" y="0"/>
                </a:moveTo>
                <a:lnTo>
                  <a:pt x="8180592" y="0"/>
                </a:lnTo>
                <a:lnTo>
                  <a:pt x="8180592" y="8444173"/>
                </a:lnTo>
                <a:lnTo>
                  <a:pt x="0" y="8444173"/>
                </a:lnTo>
                <a:lnTo>
                  <a:pt x="0" y="0"/>
                </a:lnTo>
                <a:close/>
              </a:path>
            </a:pathLst>
          </a:custGeom>
          <a:blipFill>
            <a:blip r:embed="rId3"/>
            <a:stretch>
              <a:fillRect t="-67663" r="-239528"/>
            </a:stretch>
          </a:blipFill>
        </p:spPr>
      </p:sp>
      <p:sp>
        <p:nvSpPr>
          <p:cNvPr id="4" name="AutoShape 4"/>
          <p:cNvSpPr/>
          <p:nvPr/>
        </p:nvSpPr>
        <p:spPr>
          <a:xfrm>
            <a:off x="1028700" y="7990951"/>
            <a:ext cx="16230600" cy="0"/>
          </a:xfrm>
          <a:prstGeom prst="line">
            <a:avLst/>
          </a:prstGeom>
          <a:ln w="19050" cap="flat">
            <a:solidFill>
              <a:srgbClr val="FFFFFF"/>
            </a:solidFill>
            <a:prstDash val="solid"/>
            <a:headEnd type="none" w="sm" len="sm"/>
            <a:tailEnd type="none" w="sm" len="sm"/>
          </a:ln>
        </p:spPr>
      </p:sp>
      <p:sp>
        <p:nvSpPr>
          <p:cNvPr id="5" name="AutoShape 5"/>
          <p:cNvSpPr/>
          <p:nvPr/>
        </p:nvSpPr>
        <p:spPr>
          <a:xfrm>
            <a:off x="0" y="1033462"/>
            <a:ext cx="18288000" cy="0"/>
          </a:xfrm>
          <a:prstGeom prst="line">
            <a:avLst/>
          </a:prstGeom>
          <a:ln w="9525" cap="flat">
            <a:solidFill>
              <a:srgbClr val="FFFFFF">
                <a:alpha val="49804"/>
              </a:srgbClr>
            </a:solidFill>
            <a:prstDash val="solid"/>
            <a:headEnd type="none" w="sm" len="sm"/>
            <a:tailEnd type="none" w="sm" len="sm"/>
          </a:ln>
        </p:spPr>
      </p:sp>
      <p:grpSp>
        <p:nvGrpSpPr>
          <p:cNvPr id="6" name="Group 6"/>
          <p:cNvGrpSpPr/>
          <p:nvPr/>
        </p:nvGrpSpPr>
        <p:grpSpPr>
          <a:xfrm>
            <a:off x="0" y="0"/>
            <a:ext cx="18288000" cy="1028700"/>
            <a:chOff x="0" y="0"/>
            <a:chExt cx="4816593" cy="270933"/>
          </a:xfrm>
        </p:grpSpPr>
        <p:sp>
          <p:nvSpPr>
            <p:cNvPr id="7" name="Freeform 7"/>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141414"/>
            </a:solidFill>
          </p:spPr>
        </p:sp>
        <p:sp>
          <p:nvSpPr>
            <p:cNvPr id="8" name="TextBox 8"/>
            <p:cNvSpPr txBox="1"/>
            <p:nvPr/>
          </p:nvSpPr>
          <p:spPr>
            <a:xfrm>
              <a:off x="0" y="-47625"/>
              <a:ext cx="4816593" cy="3185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343639" y="228687"/>
            <a:ext cx="2915661" cy="571326"/>
            <a:chOff x="0" y="0"/>
            <a:chExt cx="767911" cy="150473"/>
          </a:xfrm>
        </p:grpSpPr>
        <p:sp>
          <p:nvSpPr>
            <p:cNvPr id="10" name="Freeform 10"/>
            <p:cNvSpPr/>
            <p:nvPr/>
          </p:nvSpPr>
          <p:spPr>
            <a:xfrm>
              <a:off x="0" y="0"/>
              <a:ext cx="767911" cy="150473"/>
            </a:xfrm>
            <a:custGeom>
              <a:avLst/>
              <a:gdLst/>
              <a:ahLst/>
              <a:cxnLst/>
              <a:rect l="l" t="t" r="r" b="b"/>
              <a:pathLst>
                <a:path w="767911" h="150473">
                  <a:moveTo>
                    <a:pt x="75236" y="0"/>
                  </a:moveTo>
                  <a:lnTo>
                    <a:pt x="692674" y="0"/>
                  </a:lnTo>
                  <a:cubicBezTo>
                    <a:pt x="712628" y="0"/>
                    <a:pt x="731765" y="7927"/>
                    <a:pt x="745874" y="22036"/>
                  </a:cubicBezTo>
                  <a:cubicBezTo>
                    <a:pt x="759984" y="36146"/>
                    <a:pt x="767911" y="55282"/>
                    <a:pt x="767911" y="75236"/>
                  </a:cubicBezTo>
                  <a:lnTo>
                    <a:pt x="767911" y="75236"/>
                  </a:lnTo>
                  <a:cubicBezTo>
                    <a:pt x="767911" y="116788"/>
                    <a:pt x="734226" y="150473"/>
                    <a:pt x="692674" y="150473"/>
                  </a:cubicBezTo>
                  <a:lnTo>
                    <a:pt x="75236" y="150473"/>
                  </a:lnTo>
                  <a:cubicBezTo>
                    <a:pt x="55282" y="150473"/>
                    <a:pt x="36146" y="142546"/>
                    <a:pt x="22036" y="128437"/>
                  </a:cubicBezTo>
                  <a:cubicBezTo>
                    <a:pt x="7927" y="114327"/>
                    <a:pt x="0" y="95190"/>
                    <a:pt x="0" y="75236"/>
                  </a:cubicBezTo>
                  <a:lnTo>
                    <a:pt x="0" y="75236"/>
                  </a:lnTo>
                  <a:cubicBezTo>
                    <a:pt x="0" y="55282"/>
                    <a:pt x="7927" y="36146"/>
                    <a:pt x="22036" y="22036"/>
                  </a:cubicBezTo>
                  <a:cubicBezTo>
                    <a:pt x="36146" y="7927"/>
                    <a:pt x="55282" y="0"/>
                    <a:pt x="75236" y="0"/>
                  </a:cubicBezTo>
                  <a:close/>
                </a:path>
              </a:pathLst>
            </a:custGeom>
            <a:solidFill>
              <a:srgbClr val="0A86DF"/>
            </a:solidFill>
          </p:spPr>
        </p:sp>
        <p:sp>
          <p:nvSpPr>
            <p:cNvPr id="11" name="TextBox 11"/>
            <p:cNvSpPr txBox="1"/>
            <p:nvPr/>
          </p:nvSpPr>
          <p:spPr>
            <a:xfrm>
              <a:off x="0" y="-38100"/>
              <a:ext cx="767911" cy="188573"/>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956810" y="3426284"/>
            <a:ext cx="12374380" cy="1808187"/>
          </a:xfrm>
          <a:prstGeom prst="rect">
            <a:avLst/>
          </a:prstGeom>
        </p:spPr>
        <p:txBody>
          <a:bodyPr lIns="0" tIns="0" rIns="0" bIns="0" rtlCol="0" anchor="t">
            <a:spAutoFit/>
          </a:bodyPr>
          <a:lstStyle/>
          <a:p>
            <a:pPr algn="ctr">
              <a:lnSpc>
                <a:spcPts val="14121"/>
              </a:lnSpc>
            </a:pPr>
            <a:r>
              <a:rPr lang="en-US" sz="13981" b="1" dirty="0">
                <a:solidFill>
                  <a:srgbClr val="FFFFFF"/>
                </a:solidFill>
                <a:latin typeface="Raleway Heavy"/>
                <a:ea typeface="Raleway Heavy"/>
                <a:cs typeface="Raleway Heavy"/>
                <a:sym typeface="Raleway Heavy"/>
              </a:rPr>
              <a:t>@@TO$$</a:t>
            </a:r>
          </a:p>
        </p:txBody>
      </p:sp>
      <p:sp>
        <p:nvSpPr>
          <p:cNvPr id="13" name="TextBox 13"/>
          <p:cNvSpPr txBox="1"/>
          <p:nvPr/>
        </p:nvSpPr>
        <p:spPr>
          <a:xfrm>
            <a:off x="4292115" y="7155991"/>
            <a:ext cx="9703770" cy="463156"/>
          </a:xfrm>
          <a:prstGeom prst="rect">
            <a:avLst/>
          </a:prstGeom>
        </p:spPr>
        <p:txBody>
          <a:bodyPr lIns="0" tIns="0" rIns="0" bIns="0" rtlCol="0" anchor="t">
            <a:spAutoFit/>
          </a:bodyPr>
          <a:lstStyle/>
          <a:p>
            <a:pPr algn="ctr">
              <a:lnSpc>
                <a:spcPts val="3438"/>
              </a:lnSpc>
            </a:pPr>
            <a:r>
              <a:rPr lang="en-US" sz="3404" b="1" spc="1429">
                <a:solidFill>
                  <a:srgbClr val="0A86DF"/>
                </a:solidFill>
                <a:latin typeface="Raleway Heavy"/>
                <a:ea typeface="Raleway Heavy"/>
                <a:cs typeface="Raleway Heavy"/>
                <a:sym typeface="Raleway Heavy"/>
              </a:rPr>
              <a:t>TECHNOLOGY COMPANY</a:t>
            </a:r>
          </a:p>
        </p:txBody>
      </p:sp>
      <p:sp>
        <p:nvSpPr>
          <p:cNvPr id="14" name="TextBox 14"/>
          <p:cNvSpPr txBox="1"/>
          <p:nvPr/>
        </p:nvSpPr>
        <p:spPr>
          <a:xfrm>
            <a:off x="14665521" y="313690"/>
            <a:ext cx="2271897" cy="396240"/>
          </a:xfrm>
          <a:prstGeom prst="rect">
            <a:avLst/>
          </a:prstGeom>
        </p:spPr>
        <p:txBody>
          <a:bodyPr lIns="0" tIns="0" rIns="0" bIns="0" rtlCol="0" anchor="t">
            <a:spAutoFit/>
          </a:bodyPr>
          <a:lstStyle/>
          <a:p>
            <a:pPr algn="ctr">
              <a:lnSpc>
                <a:spcPts val="3359"/>
              </a:lnSpc>
            </a:pPr>
            <a:r>
              <a:rPr lang="en-US" sz="2400">
                <a:solidFill>
                  <a:srgbClr val="FFFFFF"/>
                </a:solidFill>
                <a:latin typeface="Garet ExtraBold"/>
                <a:ea typeface="Garet ExtraBold"/>
                <a:cs typeface="Garet ExtraBold"/>
                <a:sym typeface="Garet ExtraBold"/>
              </a:rPr>
              <a:t>PITCH DECK</a:t>
            </a:r>
          </a:p>
        </p:txBody>
      </p:sp>
      <p:sp>
        <p:nvSpPr>
          <p:cNvPr id="15" name="TextBox 15"/>
          <p:cNvSpPr txBox="1"/>
          <p:nvPr/>
        </p:nvSpPr>
        <p:spPr>
          <a:xfrm>
            <a:off x="4308023" y="8322945"/>
            <a:ext cx="9671954" cy="935355"/>
          </a:xfrm>
          <a:prstGeom prst="rect">
            <a:avLst/>
          </a:prstGeom>
        </p:spPr>
        <p:txBody>
          <a:bodyPr lIns="0" tIns="0" rIns="0" bIns="0" rtlCol="0" anchor="t">
            <a:spAutoFit/>
          </a:bodyPr>
          <a:lstStyle/>
          <a:p>
            <a:pPr algn="ctr">
              <a:lnSpc>
                <a:spcPts val="2520"/>
              </a:lnSpc>
            </a:pPr>
            <a:r>
              <a:rPr lang="en-US" sz="1800">
                <a:solidFill>
                  <a:srgbClr val="FFFFFF">
                    <a:alpha val="64706"/>
                  </a:srgbClr>
                </a:solidFill>
                <a:latin typeface="Garet 1 Light"/>
                <a:ea typeface="Garet 1 Light"/>
                <a:cs typeface="Garet 1 Light"/>
                <a:sym typeface="Garet 1 Light"/>
              </a:rPr>
              <a:t>Lorem ipsum dolor sit amet, consectetur adipiscing elit. Donec tempus tellus sapien, ut pellentesque dui dictum vel. Sed dignissim tellus sed efficitur sodales. Aliquam id nisl vitae orci pretium sollicitudin at nec ex. </a:t>
            </a:r>
          </a:p>
        </p:txBody>
      </p:sp>
      <p:sp>
        <p:nvSpPr>
          <p:cNvPr id="16" name="TextBox 16"/>
          <p:cNvSpPr txBox="1"/>
          <p:nvPr/>
        </p:nvSpPr>
        <p:spPr>
          <a:xfrm>
            <a:off x="1028700" y="341948"/>
            <a:ext cx="5656840" cy="339725"/>
          </a:xfrm>
          <a:prstGeom prst="rect">
            <a:avLst/>
          </a:prstGeom>
        </p:spPr>
        <p:txBody>
          <a:bodyPr lIns="0" tIns="0" rIns="0" bIns="0" rtlCol="0" anchor="t">
            <a:spAutoFit/>
          </a:bodyPr>
          <a:lstStyle/>
          <a:p>
            <a:pPr algn="l">
              <a:lnSpc>
                <a:spcPts val="2800"/>
              </a:lnSpc>
            </a:pPr>
            <a:r>
              <a:rPr lang="en-US" sz="2000" spc="298">
                <a:solidFill>
                  <a:srgbClr val="FFFFFF"/>
                </a:solidFill>
                <a:latin typeface="Garet 1 Light"/>
                <a:ea typeface="Garet 1 Light"/>
                <a:cs typeface="Garet 1 Light"/>
                <a:sym typeface="Garet 1 Light"/>
              </a:rPr>
              <a:t>www.reallygreatsite.com</a:t>
            </a:r>
          </a:p>
        </p:txBody>
      </p:sp>
      <p:sp>
        <p:nvSpPr>
          <p:cNvPr id="17" name="TextBox 17"/>
          <p:cNvSpPr txBox="1"/>
          <p:nvPr/>
        </p:nvSpPr>
        <p:spPr>
          <a:xfrm>
            <a:off x="7962051" y="297180"/>
            <a:ext cx="6033834" cy="396240"/>
          </a:xfrm>
          <a:prstGeom prst="rect">
            <a:avLst/>
          </a:prstGeom>
        </p:spPr>
        <p:txBody>
          <a:bodyPr lIns="0" tIns="0" rIns="0" bIns="0" rtlCol="0" anchor="t">
            <a:spAutoFit/>
          </a:bodyPr>
          <a:lstStyle/>
          <a:p>
            <a:pPr algn="r">
              <a:lnSpc>
                <a:spcPts val="3359"/>
              </a:lnSpc>
            </a:pPr>
            <a:r>
              <a:rPr lang="en-US" sz="2399">
                <a:solidFill>
                  <a:srgbClr val="FFFFFF"/>
                </a:solidFill>
                <a:latin typeface="Garet 1 Light"/>
                <a:ea typeface="Garet 1 Light"/>
                <a:cs typeface="Garet 1 Light"/>
                <a:sym typeface="Garet 1 Light"/>
              </a:rPr>
              <a:t>Presented by Harper Russo |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08023" y="1965801"/>
            <a:ext cx="9671954" cy="15599926"/>
          </a:xfrm>
          <a:custGeom>
            <a:avLst/>
            <a:gdLst/>
            <a:ahLst/>
            <a:cxnLst/>
            <a:rect l="l" t="t" r="r" b="b"/>
            <a:pathLst>
              <a:path w="9671954" h="15599926">
                <a:moveTo>
                  <a:pt x="0" y="0"/>
                </a:moveTo>
                <a:lnTo>
                  <a:pt x="9671954" y="0"/>
                </a:lnTo>
                <a:lnTo>
                  <a:pt x="9671954" y="15599926"/>
                </a:lnTo>
                <a:lnTo>
                  <a:pt x="0" y="15599926"/>
                </a:lnTo>
                <a:lnTo>
                  <a:pt x="0" y="0"/>
                </a:lnTo>
                <a:close/>
              </a:path>
            </a:pathLst>
          </a:custGeom>
          <a:blipFill>
            <a:blip r:embed="rId2"/>
            <a:stretch>
              <a:fillRect/>
            </a:stretch>
          </a:blipFill>
        </p:spPr>
      </p:sp>
      <p:sp>
        <p:nvSpPr>
          <p:cNvPr id="3" name="Freeform 3"/>
          <p:cNvSpPr/>
          <p:nvPr/>
        </p:nvSpPr>
        <p:spPr>
          <a:xfrm>
            <a:off x="5053704" y="1842827"/>
            <a:ext cx="8180592" cy="8444173"/>
          </a:xfrm>
          <a:custGeom>
            <a:avLst/>
            <a:gdLst/>
            <a:ahLst/>
            <a:cxnLst/>
            <a:rect l="l" t="t" r="r" b="b"/>
            <a:pathLst>
              <a:path w="8180592" h="8444173">
                <a:moveTo>
                  <a:pt x="0" y="0"/>
                </a:moveTo>
                <a:lnTo>
                  <a:pt x="8180592" y="0"/>
                </a:lnTo>
                <a:lnTo>
                  <a:pt x="8180592" y="8444173"/>
                </a:lnTo>
                <a:lnTo>
                  <a:pt x="0" y="8444173"/>
                </a:lnTo>
                <a:lnTo>
                  <a:pt x="0" y="0"/>
                </a:lnTo>
                <a:close/>
              </a:path>
            </a:pathLst>
          </a:custGeom>
          <a:blipFill>
            <a:blip r:embed="rId3"/>
            <a:stretch>
              <a:fillRect t="-67663" r="-239528"/>
            </a:stretch>
          </a:blipFill>
        </p:spPr>
      </p:sp>
      <p:sp>
        <p:nvSpPr>
          <p:cNvPr id="4" name="AutoShape 4"/>
          <p:cNvSpPr/>
          <p:nvPr/>
        </p:nvSpPr>
        <p:spPr>
          <a:xfrm>
            <a:off x="1028700" y="7990951"/>
            <a:ext cx="16230600" cy="0"/>
          </a:xfrm>
          <a:prstGeom prst="line">
            <a:avLst/>
          </a:prstGeom>
          <a:ln w="19050" cap="flat">
            <a:solidFill>
              <a:srgbClr val="FFFFFF"/>
            </a:solidFill>
            <a:prstDash val="solid"/>
            <a:headEnd type="none" w="sm" len="sm"/>
            <a:tailEnd type="none" w="sm" len="sm"/>
          </a:ln>
        </p:spPr>
      </p:sp>
      <p:sp>
        <p:nvSpPr>
          <p:cNvPr id="5" name="AutoShape 5"/>
          <p:cNvSpPr/>
          <p:nvPr/>
        </p:nvSpPr>
        <p:spPr>
          <a:xfrm>
            <a:off x="0" y="1033462"/>
            <a:ext cx="18288000" cy="0"/>
          </a:xfrm>
          <a:prstGeom prst="line">
            <a:avLst/>
          </a:prstGeom>
          <a:ln w="9525" cap="flat">
            <a:solidFill>
              <a:srgbClr val="FFFFFF">
                <a:alpha val="49804"/>
              </a:srgbClr>
            </a:solidFill>
            <a:prstDash val="solid"/>
            <a:headEnd type="none" w="sm" len="sm"/>
            <a:tailEnd type="none" w="sm" len="sm"/>
          </a:ln>
        </p:spPr>
      </p:sp>
      <p:grpSp>
        <p:nvGrpSpPr>
          <p:cNvPr id="6" name="Group 6"/>
          <p:cNvGrpSpPr/>
          <p:nvPr/>
        </p:nvGrpSpPr>
        <p:grpSpPr>
          <a:xfrm>
            <a:off x="0" y="0"/>
            <a:ext cx="18288000" cy="1028700"/>
            <a:chOff x="0" y="0"/>
            <a:chExt cx="4816593" cy="270933"/>
          </a:xfrm>
        </p:grpSpPr>
        <p:sp>
          <p:nvSpPr>
            <p:cNvPr id="7" name="Freeform 7"/>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141414"/>
            </a:solidFill>
          </p:spPr>
        </p:sp>
        <p:sp>
          <p:nvSpPr>
            <p:cNvPr id="8" name="TextBox 8"/>
            <p:cNvSpPr txBox="1"/>
            <p:nvPr/>
          </p:nvSpPr>
          <p:spPr>
            <a:xfrm>
              <a:off x="0" y="-47625"/>
              <a:ext cx="4816593" cy="3185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343639" y="228687"/>
            <a:ext cx="2915661" cy="571326"/>
            <a:chOff x="0" y="0"/>
            <a:chExt cx="767911" cy="150473"/>
          </a:xfrm>
        </p:grpSpPr>
        <p:sp>
          <p:nvSpPr>
            <p:cNvPr id="10" name="Freeform 10"/>
            <p:cNvSpPr/>
            <p:nvPr/>
          </p:nvSpPr>
          <p:spPr>
            <a:xfrm>
              <a:off x="0" y="0"/>
              <a:ext cx="767911" cy="150473"/>
            </a:xfrm>
            <a:custGeom>
              <a:avLst/>
              <a:gdLst/>
              <a:ahLst/>
              <a:cxnLst/>
              <a:rect l="l" t="t" r="r" b="b"/>
              <a:pathLst>
                <a:path w="767911" h="150473">
                  <a:moveTo>
                    <a:pt x="75236" y="0"/>
                  </a:moveTo>
                  <a:lnTo>
                    <a:pt x="692674" y="0"/>
                  </a:lnTo>
                  <a:cubicBezTo>
                    <a:pt x="712628" y="0"/>
                    <a:pt x="731765" y="7927"/>
                    <a:pt x="745874" y="22036"/>
                  </a:cubicBezTo>
                  <a:cubicBezTo>
                    <a:pt x="759984" y="36146"/>
                    <a:pt x="767911" y="55282"/>
                    <a:pt x="767911" y="75236"/>
                  </a:cubicBezTo>
                  <a:lnTo>
                    <a:pt x="767911" y="75236"/>
                  </a:lnTo>
                  <a:cubicBezTo>
                    <a:pt x="767911" y="116788"/>
                    <a:pt x="734226" y="150473"/>
                    <a:pt x="692674" y="150473"/>
                  </a:cubicBezTo>
                  <a:lnTo>
                    <a:pt x="75236" y="150473"/>
                  </a:lnTo>
                  <a:cubicBezTo>
                    <a:pt x="55282" y="150473"/>
                    <a:pt x="36146" y="142546"/>
                    <a:pt x="22036" y="128437"/>
                  </a:cubicBezTo>
                  <a:cubicBezTo>
                    <a:pt x="7927" y="114327"/>
                    <a:pt x="0" y="95190"/>
                    <a:pt x="0" y="75236"/>
                  </a:cubicBezTo>
                  <a:lnTo>
                    <a:pt x="0" y="75236"/>
                  </a:lnTo>
                  <a:cubicBezTo>
                    <a:pt x="0" y="55282"/>
                    <a:pt x="7927" y="36146"/>
                    <a:pt x="22036" y="22036"/>
                  </a:cubicBezTo>
                  <a:cubicBezTo>
                    <a:pt x="36146" y="7927"/>
                    <a:pt x="55282" y="0"/>
                    <a:pt x="75236" y="0"/>
                  </a:cubicBezTo>
                  <a:close/>
                </a:path>
              </a:pathLst>
            </a:custGeom>
            <a:solidFill>
              <a:srgbClr val="0A86DF"/>
            </a:solidFill>
          </p:spPr>
        </p:sp>
        <p:sp>
          <p:nvSpPr>
            <p:cNvPr id="11" name="TextBox 11"/>
            <p:cNvSpPr txBox="1"/>
            <p:nvPr/>
          </p:nvSpPr>
          <p:spPr>
            <a:xfrm>
              <a:off x="0" y="-38100"/>
              <a:ext cx="767911" cy="188573"/>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956810" y="3426284"/>
            <a:ext cx="12374380" cy="3672557"/>
          </a:xfrm>
          <a:prstGeom prst="rect">
            <a:avLst/>
          </a:prstGeom>
        </p:spPr>
        <p:txBody>
          <a:bodyPr lIns="0" tIns="0" rIns="0" bIns="0" rtlCol="0" anchor="t">
            <a:spAutoFit/>
          </a:bodyPr>
          <a:lstStyle/>
          <a:p>
            <a:pPr algn="ctr">
              <a:lnSpc>
                <a:spcPts val="14121"/>
              </a:lnSpc>
            </a:pPr>
            <a:r>
              <a:rPr lang="en-US" sz="13981" b="1">
                <a:solidFill>
                  <a:srgbClr val="FFFFFF"/>
                </a:solidFill>
                <a:latin typeface="Raleway Heavy"/>
                <a:ea typeface="Raleway Heavy"/>
                <a:cs typeface="Raleway Heavy"/>
                <a:sym typeface="Raleway Heavy"/>
              </a:rPr>
              <a:t>THANK</a:t>
            </a:r>
          </a:p>
          <a:p>
            <a:pPr algn="ctr">
              <a:lnSpc>
                <a:spcPts val="14121"/>
              </a:lnSpc>
            </a:pPr>
            <a:r>
              <a:rPr lang="en-US" sz="13981" b="1">
                <a:solidFill>
                  <a:srgbClr val="FFFFFF"/>
                </a:solidFill>
                <a:latin typeface="Raleway Heavy"/>
                <a:ea typeface="Raleway Heavy"/>
                <a:cs typeface="Raleway Heavy"/>
                <a:sym typeface="Raleway Heavy"/>
              </a:rPr>
              <a:t>YOU!</a:t>
            </a:r>
          </a:p>
        </p:txBody>
      </p:sp>
      <p:sp>
        <p:nvSpPr>
          <p:cNvPr id="13" name="TextBox 13"/>
          <p:cNvSpPr txBox="1"/>
          <p:nvPr/>
        </p:nvSpPr>
        <p:spPr>
          <a:xfrm>
            <a:off x="14665521" y="313690"/>
            <a:ext cx="2271897" cy="396240"/>
          </a:xfrm>
          <a:prstGeom prst="rect">
            <a:avLst/>
          </a:prstGeom>
        </p:spPr>
        <p:txBody>
          <a:bodyPr lIns="0" tIns="0" rIns="0" bIns="0" rtlCol="0" anchor="t">
            <a:spAutoFit/>
          </a:bodyPr>
          <a:lstStyle/>
          <a:p>
            <a:pPr algn="ctr">
              <a:lnSpc>
                <a:spcPts val="3359"/>
              </a:lnSpc>
            </a:pPr>
            <a:r>
              <a:rPr lang="en-US" sz="2400">
                <a:solidFill>
                  <a:srgbClr val="FFFFFF"/>
                </a:solidFill>
                <a:latin typeface="Garet ExtraBold"/>
                <a:ea typeface="Garet ExtraBold"/>
                <a:cs typeface="Garet ExtraBold"/>
                <a:sym typeface="Garet ExtraBold"/>
              </a:rPr>
              <a:t>PITCH DECK</a:t>
            </a:r>
          </a:p>
        </p:txBody>
      </p:sp>
      <p:sp>
        <p:nvSpPr>
          <p:cNvPr id="14" name="TextBox 14"/>
          <p:cNvSpPr txBox="1"/>
          <p:nvPr/>
        </p:nvSpPr>
        <p:spPr>
          <a:xfrm>
            <a:off x="4308023" y="8322945"/>
            <a:ext cx="9671954" cy="935355"/>
          </a:xfrm>
          <a:prstGeom prst="rect">
            <a:avLst/>
          </a:prstGeom>
        </p:spPr>
        <p:txBody>
          <a:bodyPr lIns="0" tIns="0" rIns="0" bIns="0" rtlCol="0" anchor="t">
            <a:spAutoFit/>
          </a:bodyPr>
          <a:lstStyle/>
          <a:p>
            <a:pPr algn="ctr">
              <a:lnSpc>
                <a:spcPts val="2520"/>
              </a:lnSpc>
            </a:pPr>
            <a:r>
              <a:rPr lang="en-US" sz="1800">
                <a:solidFill>
                  <a:srgbClr val="FFFFFF">
                    <a:alpha val="64706"/>
                  </a:srgbClr>
                </a:solidFill>
                <a:latin typeface="Garet 1 Light"/>
                <a:ea typeface="Garet 1 Light"/>
                <a:cs typeface="Garet 1 Light"/>
                <a:sym typeface="Garet 1 Light"/>
              </a:rPr>
              <a:t>Lorem ipsum dolor sit amet, consectetur adipiscing elit. Donec tempus tellus sapien, ut pellentesque dui dictum vel. Sed dignissim tellus sed efficitur sodales. Aliquam id nisl vitae orci pretium sollicitudin at nec ex. </a:t>
            </a:r>
          </a:p>
        </p:txBody>
      </p:sp>
      <p:sp>
        <p:nvSpPr>
          <p:cNvPr id="15" name="TextBox 15"/>
          <p:cNvSpPr txBox="1"/>
          <p:nvPr/>
        </p:nvSpPr>
        <p:spPr>
          <a:xfrm>
            <a:off x="1028700" y="341948"/>
            <a:ext cx="5656840" cy="339725"/>
          </a:xfrm>
          <a:prstGeom prst="rect">
            <a:avLst/>
          </a:prstGeom>
        </p:spPr>
        <p:txBody>
          <a:bodyPr lIns="0" tIns="0" rIns="0" bIns="0" rtlCol="0" anchor="t">
            <a:spAutoFit/>
          </a:bodyPr>
          <a:lstStyle/>
          <a:p>
            <a:pPr algn="l">
              <a:lnSpc>
                <a:spcPts val="2800"/>
              </a:lnSpc>
            </a:pPr>
            <a:r>
              <a:rPr lang="en-US" sz="2000" spc="298">
                <a:solidFill>
                  <a:srgbClr val="FFFFFF"/>
                </a:solidFill>
                <a:latin typeface="Garet 1 Light"/>
                <a:ea typeface="Garet 1 Light"/>
                <a:cs typeface="Garet 1 Light"/>
                <a:sym typeface="Garet 1 Light"/>
              </a:rPr>
              <a:t>www.reallygreatsite.com</a:t>
            </a:r>
          </a:p>
        </p:txBody>
      </p:sp>
      <p:sp>
        <p:nvSpPr>
          <p:cNvPr id="16" name="TextBox 16"/>
          <p:cNvSpPr txBox="1"/>
          <p:nvPr/>
        </p:nvSpPr>
        <p:spPr>
          <a:xfrm>
            <a:off x="7962051" y="297180"/>
            <a:ext cx="6033834" cy="396240"/>
          </a:xfrm>
          <a:prstGeom prst="rect">
            <a:avLst/>
          </a:prstGeom>
        </p:spPr>
        <p:txBody>
          <a:bodyPr lIns="0" tIns="0" rIns="0" bIns="0" rtlCol="0" anchor="t">
            <a:spAutoFit/>
          </a:bodyPr>
          <a:lstStyle/>
          <a:p>
            <a:pPr algn="r">
              <a:lnSpc>
                <a:spcPts val="3359"/>
              </a:lnSpc>
            </a:pPr>
            <a:r>
              <a:rPr lang="en-US" sz="2399">
                <a:solidFill>
                  <a:srgbClr val="FFFFFF"/>
                </a:solidFill>
                <a:latin typeface="Garet 1 Light"/>
                <a:ea typeface="Garet 1 Light"/>
                <a:cs typeface="Garet 1 Light"/>
                <a:sym typeface="Garet 1 Light"/>
              </a:rPr>
              <a:t>Presented by Harper Russo | 2024</a:t>
            </a:r>
          </a:p>
        </p:txBody>
      </p:sp>
      <p:sp>
        <p:nvSpPr>
          <p:cNvPr id="17" name="TextBox 17"/>
          <p:cNvSpPr txBox="1"/>
          <p:nvPr/>
        </p:nvSpPr>
        <p:spPr>
          <a:xfrm>
            <a:off x="5166038" y="7022641"/>
            <a:ext cx="7955923" cy="639701"/>
          </a:xfrm>
          <a:prstGeom prst="rect">
            <a:avLst/>
          </a:prstGeom>
        </p:spPr>
        <p:txBody>
          <a:bodyPr lIns="0" tIns="0" rIns="0" bIns="0" rtlCol="0" anchor="t">
            <a:spAutoFit/>
          </a:bodyPr>
          <a:lstStyle/>
          <a:p>
            <a:pPr algn="ctr">
              <a:lnSpc>
                <a:spcPts val="5165"/>
              </a:lnSpc>
            </a:pPr>
            <a:r>
              <a:rPr lang="en-US" sz="3689" b="1" spc="1047">
                <a:solidFill>
                  <a:srgbClr val="0A86DF"/>
                </a:solidFill>
                <a:latin typeface="Raleway Heavy"/>
                <a:ea typeface="Raleway Heavy"/>
                <a:cs typeface="Raleway Heavy"/>
                <a:sym typeface="Raleway Heavy"/>
              </a:rPr>
              <a:t>THYNK UNLIMITED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3115916" y="914468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0A86D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3625189" y="739909"/>
            <a:ext cx="3634111" cy="571326"/>
            <a:chOff x="0" y="0"/>
            <a:chExt cx="957132" cy="150473"/>
          </a:xfrm>
        </p:grpSpPr>
        <p:sp>
          <p:nvSpPr>
            <p:cNvPr id="7" name="Freeform 7"/>
            <p:cNvSpPr/>
            <p:nvPr/>
          </p:nvSpPr>
          <p:spPr>
            <a:xfrm>
              <a:off x="0" y="0"/>
              <a:ext cx="957132" cy="150473"/>
            </a:xfrm>
            <a:custGeom>
              <a:avLst/>
              <a:gdLst/>
              <a:ahLst/>
              <a:cxnLst/>
              <a:rect l="l" t="t" r="r" b="b"/>
              <a:pathLst>
                <a:path w="957132" h="150473">
                  <a:moveTo>
                    <a:pt x="75236" y="0"/>
                  </a:moveTo>
                  <a:lnTo>
                    <a:pt x="881896" y="0"/>
                  </a:lnTo>
                  <a:cubicBezTo>
                    <a:pt x="923448" y="0"/>
                    <a:pt x="957132" y="33684"/>
                    <a:pt x="957132" y="75236"/>
                  </a:cubicBezTo>
                  <a:lnTo>
                    <a:pt x="957132" y="75236"/>
                  </a:lnTo>
                  <a:cubicBezTo>
                    <a:pt x="957132" y="95190"/>
                    <a:pt x="949206" y="114327"/>
                    <a:pt x="935096" y="128437"/>
                  </a:cubicBezTo>
                  <a:cubicBezTo>
                    <a:pt x="920986" y="142546"/>
                    <a:pt x="901850" y="150473"/>
                    <a:pt x="881896" y="150473"/>
                  </a:cubicBezTo>
                  <a:lnTo>
                    <a:pt x="75236" y="150473"/>
                  </a:lnTo>
                  <a:cubicBezTo>
                    <a:pt x="55282" y="150473"/>
                    <a:pt x="36146" y="142546"/>
                    <a:pt x="22036" y="128437"/>
                  </a:cubicBezTo>
                  <a:cubicBezTo>
                    <a:pt x="7927" y="114327"/>
                    <a:pt x="0" y="95190"/>
                    <a:pt x="0" y="75236"/>
                  </a:cubicBezTo>
                  <a:lnTo>
                    <a:pt x="0" y="75236"/>
                  </a:lnTo>
                  <a:cubicBezTo>
                    <a:pt x="0" y="55282"/>
                    <a:pt x="7927" y="36146"/>
                    <a:pt x="22036" y="22036"/>
                  </a:cubicBezTo>
                  <a:cubicBezTo>
                    <a:pt x="36146" y="7927"/>
                    <a:pt x="55282" y="0"/>
                    <a:pt x="75236" y="0"/>
                  </a:cubicBezTo>
                  <a:close/>
                </a:path>
              </a:pathLst>
            </a:custGeom>
            <a:solidFill>
              <a:srgbClr val="0A86DF"/>
            </a:solidFill>
          </p:spPr>
        </p:sp>
        <p:sp>
          <p:nvSpPr>
            <p:cNvPr id="8" name="TextBox 8"/>
            <p:cNvSpPr txBox="1"/>
            <p:nvPr/>
          </p:nvSpPr>
          <p:spPr>
            <a:xfrm>
              <a:off x="0" y="-38100"/>
              <a:ext cx="957132" cy="188573"/>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flipH="1">
            <a:off x="11364609" y="2018507"/>
            <a:ext cx="5894691" cy="6513471"/>
          </a:xfrm>
          <a:custGeom>
            <a:avLst/>
            <a:gdLst/>
            <a:ahLst/>
            <a:cxnLst/>
            <a:rect l="l" t="t" r="r" b="b"/>
            <a:pathLst>
              <a:path w="5894691" h="6513471">
                <a:moveTo>
                  <a:pt x="5894691" y="0"/>
                </a:moveTo>
                <a:lnTo>
                  <a:pt x="0" y="0"/>
                </a:lnTo>
                <a:lnTo>
                  <a:pt x="0" y="6513471"/>
                </a:lnTo>
                <a:lnTo>
                  <a:pt x="5894691" y="6513471"/>
                </a:lnTo>
                <a:lnTo>
                  <a:pt x="5894691" y="0"/>
                </a:lnTo>
                <a:close/>
              </a:path>
            </a:pathLst>
          </a:custGeom>
          <a:blipFill>
            <a:blip r:embed="rId2"/>
            <a:stretch>
              <a:fillRect/>
            </a:stretch>
          </a:blipFill>
        </p:spPr>
      </p:sp>
      <p:sp>
        <p:nvSpPr>
          <p:cNvPr id="10" name="TextBox 10"/>
          <p:cNvSpPr txBox="1"/>
          <p:nvPr/>
        </p:nvSpPr>
        <p:spPr>
          <a:xfrm>
            <a:off x="1028700" y="3235454"/>
            <a:ext cx="11043042" cy="1282402"/>
          </a:xfrm>
          <a:prstGeom prst="rect">
            <a:avLst/>
          </a:prstGeom>
        </p:spPr>
        <p:txBody>
          <a:bodyPr lIns="0" tIns="0" rIns="0" bIns="0" rtlCol="0" anchor="t">
            <a:spAutoFit/>
          </a:bodyPr>
          <a:lstStyle/>
          <a:p>
            <a:pPr algn="l">
              <a:lnSpc>
                <a:spcPts val="10028"/>
              </a:lnSpc>
            </a:pPr>
            <a:r>
              <a:rPr lang="en-US" sz="9929" b="1" dirty="0">
                <a:solidFill>
                  <a:srgbClr val="FFFFFF"/>
                </a:solidFill>
                <a:latin typeface="Raleway Heavy"/>
                <a:ea typeface="Raleway Heavy"/>
                <a:cs typeface="Raleway Heavy"/>
                <a:sym typeface="Raleway Heavy"/>
              </a:rPr>
              <a:t>INTRODUCTION</a:t>
            </a:r>
          </a:p>
        </p:txBody>
      </p:sp>
      <p:sp>
        <p:nvSpPr>
          <p:cNvPr id="11" name="TextBox 11"/>
          <p:cNvSpPr txBox="1"/>
          <p:nvPr/>
        </p:nvSpPr>
        <p:spPr>
          <a:xfrm>
            <a:off x="1505410" y="787534"/>
            <a:ext cx="1803517" cy="529957"/>
          </a:xfrm>
          <a:prstGeom prst="rect">
            <a:avLst/>
          </a:prstGeom>
        </p:spPr>
        <p:txBody>
          <a:bodyPr lIns="0" tIns="0" rIns="0" bIns="0" rtlCol="0" anchor="t">
            <a:spAutoFit/>
          </a:bodyPr>
          <a:lstStyle/>
          <a:p>
            <a:pPr algn="ctr">
              <a:lnSpc>
                <a:spcPts val="3842"/>
              </a:lnSpc>
            </a:pPr>
            <a:r>
              <a:rPr lang="en-US" sz="3804" b="1">
                <a:solidFill>
                  <a:srgbClr val="0A86DF"/>
                </a:solidFill>
                <a:latin typeface="Raleway Heavy"/>
                <a:ea typeface="Raleway Heavy"/>
                <a:cs typeface="Raleway Heavy"/>
                <a:sym typeface="Raleway Heavy"/>
              </a:rPr>
              <a:t>03</a:t>
            </a:r>
          </a:p>
        </p:txBody>
      </p:sp>
      <p:sp>
        <p:nvSpPr>
          <p:cNvPr id="12" name="TextBox 12"/>
          <p:cNvSpPr txBox="1"/>
          <p:nvPr/>
        </p:nvSpPr>
        <p:spPr>
          <a:xfrm>
            <a:off x="549694" y="866274"/>
            <a:ext cx="1911431" cy="372478"/>
          </a:xfrm>
          <a:prstGeom prst="rect">
            <a:avLst/>
          </a:prstGeom>
        </p:spPr>
        <p:txBody>
          <a:bodyPr lIns="0" tIns="0" rIns="0" bIns="0" rtlCol="0" anchor="t">
            <a:spAutoFit/>
          </a:bodyPr>
          <a:lstStyle/>
          <a:p>
            <a:pPr algn="ctr">
              <a:lnSpc>
                <a:spcPts val="2832"/>
              </a:lnSpc>
            </a:pPr>
            <a:r>
              <a:rPr lang="en-US" sz="2804">
                <a:solidFill>
                  <a:srgbClr val="FFFFFF"/>
                </a:solidFill>
                <a:latin typeface="Garet 1 Light"/>
                <a:ea typeface="Garet 1 Light"/>
                <a:cs typeface="Garet 1 Light"/>
                <a:sym typeface="Garet 1 Light"/>
              </a:rPr>
              <a:t>Page</a:t>
            </a:r>
          </a:p>
        </p:txBody>
      </p:sp>
      <p:sp>
        <p:nvSpPr>
          <p:cNvPr id="13" name="TextBox 13"/>
          <p:cNvSpPr txBox="1"/>
          <p:nvPr/>
        </p:nvSpPr>
        <p:spPr>
          <a:xfrm>
            <a:off x="1028700" y="4842312"/>
            <a:ext cx="9791700" cy="588623"/>
          </a:xfrm>
          <a:prstGeom prst="rect">
            <a:avLst/>
          </a:prstGeom>
        </p:spPr>
        <p:txBody>
          <a:bodyPr wrap="square" lIns="0" tIns="0" rIns="0" bIns="0" rtlCol="0" anchor="t">
            <a:spAutoFit/>
          </a:bodyPr>
          <a:lstStyle/>
          <a:p>
            <a:pPr algn="ctr">
              <a:lnSpc>
                <a:spcPts val="5039"/>
              </a:lnSpc>
            </a:pPr>
            <a:r>
              <a:rPr lang="en-US" sz="2800" dirty="0">
                <a:solidFill>
                  <a:srgbClr val="FFFFFF"/>
                </a:solidFill>
                <a:latin typeface="Garet 1 Light"/>
                <a:ea typeface="Garet 1 Light"/>
                <a:cs typeface="Garet 1 Light"/>
                <a:sym typeface="Garet 1 Light"/>
              </a:rPr>
              <a:t>@@in$$</a:t>
            </a:r>
          </a:p>
        </p:txBody>
      </p:sp>
      <p:sp>
        <p:nvSpPr>
          <p:cNvPr id="14" name="TextBox 14"/>
          <p:cNvSpPr txBox="1"/>
          <p:nvPr/>
        </p:nvSpPr>
        <p:spPr>
          <a:xfrm>
            <a:off x="7737183" y="853169"/>
            <a:ext cx="5656840" cy="339725"/>
          </a:xfrm>
          <a:prstGeom prst="rect">
            <a:avLst/>
          </a:prstGeom>
        </p:spPr>
        <p:txBody>
          <a:bodyPr lIns="0" tIns="0" rIns="0" bIns="0" rtlCol="0" anchor="t">
            <a:spAutoFit/>
          </a:bodyPr>
          <a:lstStyle/>
          <a:p>
            <a:pPr algn="r">
              <a:lnSpc>
                <a:spcPts val="2800"/>
              </a:lnSpc>
            </a:pPr>
            <a:r>
              <a:rPr lang="en-US" sz="2000" spc="298">
                <a:solidFill>
                  <a:srgbClr val="FFFFFF"/>
                </a:solidFill>
                <a:latin typeface="Garet 1 Light"/>
                <a:ea typeface="Garet 1 Light"/>
                <a:cs typeface="Garet 1 Light"/>
                <a:sym typeface="Garet 1 Light"/>
              </a:rPr>
              <a:t>www.reallygreatsite.com</a:t>
            </a:r>
          </a:p>
        </p:txBody>
      </p:sp>
      <p:sp>
        <p:nvSpPr>
          <p:cNvPr id="15" name="TextBox 15"/>
          <p:cNvSpPr txBox="1"/>
          <p:nvPr/>
        </p:nvSpPr>
        <p:spPr>
          <a:xfrm>
            <a:off x="13771230" y="811530"/>
            <a:ext cx="3342030" cy="396240"/>
          </a:xfrm>
          <a:prstGeom prst="rect">
            <a:avLst/>
          </a:prstGeom>
        </p:spPr>
        <p:txBody>
          <a:bodyPr lIns="0" tIns="0" rIns="0" bIns="0" rtlCol="0" anchor="t">
            <a:spAutoFit/>
          </a:bodyPr>
          <a:lstStyle/>
          <a:p>
            <a:pPr algn="ctr">
              <a:lnSpc>
                <a:spcPts val="3359"/>
              </a:lnSpc>
            </a:pPr>
            <a:r>
              <a:rPr lang="en-US" sz="2399">
                <a:solidFill>
                  <a:srgbClr val="FFFFFF"/>
                </a:solidFill>
                <a:latin typeface="Garet ExtraBold"/>
                <a:ea typeface="Garet ExtraBold"/>
                <a:cs typeface="Garet ExtraBold"/>
                <a:sym typeface="Garet ExtraBold"/>
              </a:rPr>
              <a:t>THYNK UNLIMITED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141414"/>
            </a:solidFill>
            <a:prstDash val="solid"/>
            <a:headEnd type="none" w="sm" len="sm"/>
            <a:tailEnd type="none" w="sm" len="sm"/>
          </a:ln>
        </p:spPr>
      </p:sp>
      <p:grpSp>
        <p:nvGrpSpPr>
          <p:cNvPr id="3" name="Group 3"/>
          <p:cNvGrpSpPr/>
          <p:nvPr/>
        </p:nvGrpSpPr>
        <p:grpSpPr>
          <a:xfrm>
            <a:off x="4183852" y="916373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0A86D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774337" y="319872"/>
            <a:ext cx="4860454" cy="4120168"/>
            <a:chOff x="0" y="0"/>
            <a:chExt cx="1109792" cy="940762"/>
          </a:xfrm>
        </p:grpSpPr>
        <p:sp>
          <p:nvSpPr>
            <p:cNvPr id="7" name="Freeform 7"/>
            <p:cNvSpPr/>
            <p:nvPr/>
          </p:nvSpPr>
          <p:spPr>
            <a:xfrm>
              <a:off x="0" y="0"/>
              <a:ext cx="1109792" cy="940762"/>
            </a:xfrm>
            <a:custGeom>
              <a:avLst/>
              <a:gdLst/>
              <a:ahLst/>
              <a:cxnLst/>
              <a:rect l="l" t="t" r="r" b="b"/>
              <a:pathLst>
                <a:path w="1109792" h="940762">
                  <a:moveTo>
                    <a:pt x="81235" y="0"/>
                  </a:moveTo>
                  <a:lnTo>
                    <a:pt x="1028558" y="0"/>
                  </a:lnTo>
                  <a:cubicBezTo>
                    <a:pt x="1050102" y="0"/>
                    <a:pt x="1070765" y="8559"/>
                    <a:pt x="1085999" y="23793"/>
                  </a:cubicBezTo>
                  <a:cubicBezTo>
                    <a:pt x="1101234" y="39028"/>
                    <a:pt x="1109792" y="59690"/>
                    <a:pt x="1109792" y="81235"/>
                  </a:cubicBezTo>
                  <a:lnTo>
                    <a:pt x="1109792" y="859527"/>
                  </a:lnTo>
                  <a:cubicBezTo>
                    <a:pt x="1109792" y="881072"/>
                    <a:pt x="1101234" y="901735"/>
                    <a:pt x="1085999" y="916969"/>
                  </a:cubicBezTo>
                  <a:cubicBezTo>
                    <a:pt x="1070765" y="932203"/>
                    <a:pt x="1050102" y="940762"/>
                    <a:pt x="1028558" y="940762"/>
                  </a:cubicBezTo>
                  <a:lnTo>
                    <a:pt x="81235" y="940762"/>
                  </a:lnTo>
                  <a:cubicBezTo>
                    <a:pt x="36370" y="940762"/>
                    <a:pt x="0" y="904392"/>
                    <a:pt x="0" y="859527"/>
                  </a:cubicBezTo>
                  <a:lnTo>
                    <a:pt x="0" y="81235"/>
                  </a:lnTo>
                  <a:cubicBezTo>
                    <a:pt x="0" y="59690"/>
                    <a:pt x="8559" y="39028"/>
                    <a:pt x="23793" y="23793"/>
                  </a:cubicBezTo>
                  <a:cubicBezTo>
                    <a:pt x="39028" y="8559"/>
                    <a:pt x="59690" y="0"/>
                    <a:pt x="81235" y="0"/>
                  </a:cubicBezTo>
                  <a:close/>
                </a:path>
              </a:pathLst>
            </a:custGeom>
            <a:solidFill>
              <a:srgbClr val="000000"/>
            </a:solidFill>
          </p:spPr>
        </p:sp>
        <p:sp>
          <p:nvSpPr>
            <p:cNvPr id="8" name="TextBox 8"/>
            <p:cNvSpPr txBox="1"/>
            <p:nvPr/>
          </p:nvSpPr>
          <p:spPr>
            <a:xfrm>
              <a:off x="0" y="-38100"/>
              <a:ext cx="1109792" cy="978862"/>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1001806" y="4253774"/>
            <a:ext cx="5008882" cy="4245989"/>
            <a:chOff x="0" y="0"/>
            <a:chExt cx="1109792" cy="940762"/>
          </a:xfrm>
        </p:grpSpPr>
        <p:sp>
          <p:nvSpPr>
            <p:cNvPr id="10" name="Freeform 10"/>
            <p:cNvSpPr/>
            <p:nvPr/>
          </p:nvSpPr>
          <p:spPr>
            <a:xfrm>
              <a:off x="0" y="0"/>
              <a:ext cx="1109792" cy="940762"/>
            </a:xfrm>
            <a:custGeom>
              <a:avLst/>
              <a:gdLst/>
              <a:ahLst/>
              <a:cxnLst/>
              <a:rect l="l" t="t" r="r" b="b"/>
              <a:pathLst>
                <a:path w="1109792" h="940762">
                  <a:moveTo>
                    <a:pt x="78828" y="0"/>
                  </a:moveTo>
                  <a:lnTo>
                    <a:pt x="1030965" y="0"/>
                  </a:lnTo>
                  <a:cubicBezTo>
                    <a:pt x="1051871" y="0"/>
                    <a:pt x="1071921" y="8305"/>
                    <a:pt x="1086704" y="23088"/>
                  </a:cubicBezTo>
                  <a:cubicBezTo>
                    <a:pt x="1101487" y="37871"/>
                    <a:pt x="1109792" y="57921"/>
                    <a:pt x="1109792" y="78828"/>
                  </a:cubicBezTo>
                  <a:lnTo>
                    <a:pt x="1109792" y="861935"/>
                  </a:lnTo>
                  <a:cubicBezTo>
                    <a:pt x="1109792" y="882841"/>
                    <a:pt x="1101487" y="902891"/>
                    <a:pt x="1086704" y="917674"/>
                  </a:cubicBezTo>
                  <a:cubicBezTo>
                    <a:pt x="1071921" y="932457"/>
                    <a:pt x="1051871" y="940762"/>
                    <a:pt x="1030965" y="940762"/>
                  </a:cubicBezTo>
                  <a:lnTo>
                    <a:pt x="78828" y="940762"/>
                  </a:lnTo>
                  <a:cubicBezTo>
                    <a:pt x="35292" y="940762"/>
                    <a:pt x="0" y="905470"/>
                    <a:pt x="0" y="861935"/>
                  </a:cubicBezTo>
                  <a:lnTo>
                    <a:pt x="0" y="78828"/>
                  </a:lnTo>
                  <a:cubicBezTo>
                    <a:pt x="0" y="57921"/>
                    <a:pt x="8305" y="37871"/>
                    <a:pt x="23088" y="23088"/>
                  </a:cubicBezTo>
                  <a:cubicBezTo>
                    <a:pt x="37871" y="8305"/>
                    <a:pt x="57921" y="0"/>
                    <a:pt x="78828" y="0"/>
                  </a:cubicBezTo>
                  <a:close/>
                </a:path>
              </a:pathLst>
            </a:custGeom>
            <a:solidFill>
              <a:srgbClr val="000000">
                <a:alpha val="0"/>
              </a:srgbClr>
            </a:solidFill>
            <a:ln w="95250" cap="rnd">
              <a:solidFill>
                <a:srgbClr val="0A86DF"/>
              </a:solidFill>
              <a:prstDash val="solid"/>
              <a:round/>
            </a:ln>
          </p:spPr>
        </p:sp>
        <p:sp>
          <p:nvSpPr>
            <p:cNvPr id="11" name="TextBox 11"/>
            <p:cNvSpPr txBox="1"/>
            <p:nvPr/>
          </p:nvSpPr>
          <p:spPr>
            <a:xfrm>
              <a:off x="0" y="-38100"/>
              <a:ext cx="1109792" cy="978862"/>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5533802" y="1474405"/>
            <a:ext cx="2360067" cy="7206313"/>
          </a:xfrm>
          <a:custGeom>
            <a:avLst/>
            <a:gdLst/>
            <a:ahLst/>
            <a:cxnLst/>
            <a:rect l="l" t="t" r="r" b="b"/>
            <a:pathLst>
              <a:path w="2360067" h="7206313">
                <a:moveTo>
                  <a:pt x="0" y="0"/>
                </a:moveTo>
                <a:lnTo>
                  <a:pt x="2360067" y="0"/>
                </a:lnTo>
                <a:lnTo>
                  <a:pt x="2360067" y="7206313"/>
                </a:lnTo>
                <a:lnTo>
                  <a:pt x="0" y="7206313"/>
                </a:lnTo>
                <a:lnTo>
                  <a:pt x="0" y="0"/>
                </a:lnTo>
                <a:close/>
              </a:path>
            </a:pathLst>
          </a:custGeom>
          <a:blipFill>
            <a:blip r:embed="rId2"/>
            <a:stretch>
              <a:fillRect/>
            </a:stretch>
          </a:blipFill>
        </p:spPr>
      </p:sp>
      <p:sp>
        <p:nvSpPr>
          <p:cNvPr id="13" name="TextBox 13"/>
          <p:cNvSpPr txBox="1"/>
          <p:nvPr/>
        </p:nvSpPr>
        <p:spPr>
          <a:xfrm>
            <a:off x="408011" y="1834931"/>
            <a:ext cx="5801832" cy="980440"/>
          </a:xfrm>
          <a:prstGeom prst="rect">
            <a:avLst/>
          </a:prstGeom>
        </p:spPr>
        <p:txBody>
          <a:bodyPr lIns="0" tIns="0" rIns="0" bIns="0" rtlCol="0" anchor="t">
            <a:spAutoFit/>
          </a:bodyPr>
          <a:lstStyle/>
          <a:p>
            <a:pPr algn="l">
              <a:lnSpc>
                <a:spcPts val="7351"/>
              </a:lnSpc>
            </a:pPr>
            <a:r>
              <a:rPr lang="en-US" sz="7278" b="1">
                <a:solidFill>
                  <a:srgbClr val="000000"/>
                </a:solidFill>
                <a:latin typeface="Raleway Heavy"/>
                <a:ea typeface="Raleway Heavy"/>
                <a:cs typeface="Raleway Heavy"/>
                <a:sym typeface="Raleway Heavy"/>
              </a:rPr>
              <a:t>PROBLEMS.</a:t>
            </a:r>
          </a:p>
        </p:txBody>
      </p:sp>
      <p:sp>
        <p:nvSpPr>
          <p:cNvPr id="14" name="TextBox 14"/>
          <p:cNvSpPr txBox="1"/>
          <p:nvPr/>
        </p:nvSpPr>
        <p:spPr>
          <a:xfrm>
            <a:off x="5994764" y="731113"/>
            <a:ext cx="4419599" cy="467949"/>
          </a:xfrm>
          <a:prstGeom prst="rect">
            <a:avLst/>
          </a:prstGeom>
        </p:spPr>
        <p:txBody>
          <a:bodyPr wrap="square" lIns="0" tIns="0" rIns="0" bIns="0" rtlCol="0" anchor="t">
            <a:spAutoFit/>
          </a:bodyPr>
          <a:lstStyle/>
          <a:p>
            <a:pPr algn="l">
              <a:lnSpc>
                <a:spcPts val="4086"/>
              </a:lnSpc>
            </a:pPr>
            <a:r>
              <a:rPr lang="en-US" sz="2400" b="1" dirty="0">
                <a:solidFill>
                  <a:srgbClr val="0A86DF"/>
                </a:solidFill>
                <a:latin typeface="Raleway Heavy"/>
                <a:ea typeface="Raleway Heavy"/>
                <a:cs typeface="Raleway Heavy"/>
                <a:sym typeface="Raleway Heavy"/>
              </a:rPr>
              <a:t>@@PS1T$$</a:t>
            </a:r>
          </a:p>
        </p:txBody>
      </p:sp>
      <p:sp>
        <p:nvSpPr>
          <p:cNvPr id="15" name="TextBox 15"/>
          <p:cNvSpPr txBox="1"/>
          <p:nvPr/>
        </p:nvSpPr>
        <p:spPr>
          <a:xfrm>
            <a:off x="11338218" y="4676917"/>
            <a:ext cx="4195584" cy="477567"/>
          </a:xfrm>
          <a:prstGeom prst="rect">
            <a:avLst/>
          </a:prstGeom>
        </p:spPr>
        <p:txBody>
          <a:bodyPr wrap="square" lIns="0" tIns="0" rIns="0" bIns="0" rtlCol="0" anchor="t">
            <a:spAutoFit/>
          </a:bodyPr>
          <a:lstStyle/>
          <a:p>
            <a:pPr algn="l">
              <a:lnSpc>
                <a:spcPts val="4211"/>
              </a:lnSpc>
            </a:pPr>
            <a:r>
              <a:rPr lang="en-US" sz="2400" b="1" dirty="0">
                <a:solidFill>
                  <a:srgbClr val="000000"/>
                </a:solidFill>
                <a:latin typeface="Raleway Heavy"/>
                <a:ea typeface="Raleway Heavy"/>
                <a:cs typeface="Raleway Heavy"/>
                <a:sym typeface="Raleway Heavy"/>
              </a:rPr>
              <a:t>@@PS2T$$</a:t>
            </a:r>
          </a:p>
        </p:txBody>
      </p:sp>
      <p:sp>
        <p:nvSpPr>
          <p:cNvPr id="16" name="TextBox 16"/>
          <p:cNvSpPr txBox="1"/>
          <p:nvPr/>
        </p:nvSpPr>
        <p:spPr>
          <a:xfrm>
            <a:off x="6019801" y="1782722"/>
            <a:ext cx="3947611" cy="332912"/>
          </a:xfrm>
          <a:prstGeom prst="rect">
            <a:avLst/>
          </a:prstGeom>
        </p:spPr>
        <p:txBody>
          <a:bodyPr lIns="0" tIns="0" rIns="0" bIns="0" rtlCol="0" anchor="t">
            <a:spAutoFit/>
          </a:bodyPr>
          <a:lstStyle/>
          <a:p>
            <a:pPr algn="l">
              <a:lnSpc>
                <a:spcPts val="2665"/>
              </a:lnSpc>
            </a:pPr>
            <a:r>
              <a:rPr lang="en-US" sz="1903" dirty="0">
                <a:solidFill>
                  <a:srgbClr val="FFFFFF"/>
                </a:solidFill>
                <a:latin typeface="Garet 1 Light"/>
                <a:ea typeface="Garet 1 Light"/>
                <a:cs typeface="Garet 1 Light"/>
                <a:sym typeface="Garet 1 Light"/>
              </a:rPr>
              <a:t>@@PS1$$</a:t>
            </a:r>
          </a:p>
        </p:txBody>
      </p:sp>
      <p:sp>
        <p:nvSpPr>
          <p:cNvPr id="17" name="TextBox 17"/>
          <p:cNvSpPr txBox="1"/>
          <p:nvPr/>
        </p:nvSpPr>
        <p:spPr>
          <a:xfrm>
            <a:off x="11397013" y="5726361"/>
            <a:ext cx="4068163" cy="335220"/>
          </a:xfrm>
          <a:prstGeom prst="rect">
            <a:avLst/>
          </a:prstGeom>
        </p:spPr>
        <p:txBody>
          <a:bodyPr lIns="0" tIns="0" rIns="0" bIns="0" rtlCol="0" anchor="t">
            <a:spAutoFit/>
          </a:bodyPr>
          <a:lstStyle/>
          <a:p>
            <a:pPr algn="l">
              <a:lnSpc>
                <a:spcPts val="2746"/>
              </a:lnSpc>
            </a:pPr>
            <a:r>
              <a:rPr lang="en-US" sz="1962" dirty="0">
                <a:solidFill>
                  <a:srgbClr val="000000"/>
                </a:solidFill>
                <a:latin typeface="Garet 1 Light"/>
                <a:ea typeface="Garet 1 Light"/>
                <a:cs typeface="Garet 1 Light"/>
                <a:sym typeface="Garet 1 Light"/>
              </a:rPr>
              <a:t>@@PS2$$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86DF"/>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5160528" y="914468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FFFFF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3869034" y="1028700"/>
            <a:ext cx="4205796" cy="12146704"/>
          </a:xfrm>
          <a:custGeom>
            <a:avLst/>
            <a:gdLst/>
            <a:ahLst/>
            <a:cxnLst/>
            <a:rect l="l" t="t" r="r" b="b"/>
            <a:pathLst>
              <a:path w="4205796" h="12146704">
                <a:moveTo>
                  <a:pt x="0" y="0"/>
                </a:moveTo>
                <a:lnTo>
                  <a:pt x="4205796" y="0"/>
                </a:lnTo>
                <a:lnTo>
                  <a:pt x="4205796" y="12146704"/>
                </a:lnTo>
                <a:lnTo>
                  <a:pt x="0" y="12146704"/>
                </a:lnTo>
                <a:lnTo>
                  <a:pt x="0" y="0"/>
                </a:lnTo>
                <a:close/>
              </a:path>
            </a:pathLst>
          </a:custGeom>
          <a:blipFill>
            <a:blip r:embed="rId2"/>
            <a:stretch>
              <a:fillRect/>
            </a:stretch>
          </a:blipFill>
        </p:spPr>
      </p:sp>
      <p:grpSp>
        <p:nvGrpSpPr>
          <p:cNvPr id="7" name="Group 7"/>
          <p:cNvGrpSpPr/>
          <p:nvPr/>
        </p:nvGrpSpPr>
        <p:grpSpPr>
          <a:xfrm>
            <a:off x="2815401" y="2390668"/>
            <a:ext cx="5385800" cy="4565500"/>
            <a:chOff x="0" y="0"/>
            <a:chExt cx="1109792" cy="940762"/>
          </a:xfrm>
        </p:grpSpPr>
        <p:sp>
          <p:nvSpPr>
            <p:cNvPr id="8" name="Freeform 8"/>
            <p:cNvSpPr/>
            <p:nvPr/>
          </p:nvSpPr>
          <p:spPr>
            <a:xfrm>
              <a:off x="0" y="0"/>
              <a:ext cx="1109792" cy="940762"/>
            </a:xfrm>
            <a:custGeom>
              <a:avLst/>
              <a:gdLst/>
              <a:ahLst/>
              <a:cxnLst/>
              <a:rect l="l" t="t" r="r" b="b"/>
              <a:pathLst>
                <a:path w="1109792" h="940762">
                  <a:moveTo>
                    <a:pt x="73311" y="0"/>
                  </a:moveTo>
                  <a:lnTo>
                    <a:pt x="1036481" y="0"/>
                  </a:lnTo>
                  <a:cubicBezTo>
                    <a:pt x="1055925" y="0"/>
                    <a:pt x="1074572" y="7724"/>
                    <a:pt x="1088320" y="21472"/>
                  </a:cubicBezTo>
                  <a:cubicBezTo>
                    <a:pt x="1102068" y="35221"/>
                    <a:pt x="1109792" y="53868"/>
                    <a:pt x="1109792" y="73311"/>
                  </a:cubicBezTo>
                  <a:lnTo>
                    <a:pt x="1109792" y="867451"/>
                  </a:lnTo>
                  <a:cubicBezTo>
                    <a:pt x="1109792" y="886895"/>
                    <a:pt x="1102068" y="905541"/>
                    <a:pt x="1088320" y="919290"/>
                  </a:cubicBezTo>
                  <a:cubicBezTo>
                    <a:pt x="1074572" y="933038"/>
                    <a:pt x="1055925" y="940762"/>
                    <a:pt x="1036481" y="940762"/>
                  </a:cubicBezTo>
                  <a:lnTo>
                    <a:pt x="73311" y="940762"/>
                  </a:lnTo>
                  <a:cubicBezTo>
                    <a:pt x="53868" y="940762"/>
                    <a:pt x="35221" y="933038"/>
                    <a:pt x="21472" y="919290"/>
                  </a:cubicBezTo>
                  <a:cubicBezTo>
                    <a:pt x="7724" y="905541"/>
                    <a:pt x="0" y="886895"/>
                    <a:pt x="0" y="867451"/>
                  </a:cubicBezTo>
                  <a:lnTo>
                    <a:pt x="0" y="73311"/>
                  </a:lnTo>
                  <a:cubicBezTo>
                    <a:pt x="0" y="53868"/>
                    <a:pt x="7724" y="35221"/>
                    <a:pt x="21472" y="21472"/>
                  </a:cubicBezTo>
                  <a:cubicBezTo>
                    <a:pt x="35221" y="7724"/>
                    <a:pt x="53868" y="0"/>
                    <a:pt x="73311" y="0"/>
                  </a:cubicBezTo>
                  <a:close/>
                </a:path>
              </a:pathLst>
            </a:custGeom>
            <a:solidFill>
              <a:srgbClr val="FFFFFF"/>
            </a:solidFill>
          </p:spPr>
        </p:sp>
        <p:sp>
          <p:nvSpPr>
            <p:cNvPr id="9" name="TextBox 9"/>
            <p:cNvSpPr txBox="1"/>
            <p:nvPr/>
          </p:nvSpPr>
          <p:spPr>
            <a:xfrm>
              <a:off x="0" y="-38100"/>
              <a:ext cx="1109792" cy="978862"/>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9144000" y="4353277"/>
            <a:ext cx="5385800" cy="4565500"/>
            <a:chOff x="0" y="0"/>
            <a:chExt cx="1109792" cy="940762"/>
          </a:xfrm>
        </p:grpSpPr>
        <p:sp>
          <p:nvSpPr>
            <p:cNvPr id="11" name="Freeform 11"/>
            <p:cNvSpPr/>
            <p:nvPr/>
          </p:nvSpPr>
          <p:spPr>
            <a:xfrm>
              <a:off x="0" y="0"/>
              <a:ext cx="1109792" cy="940762"/>
            </a:xfrm>
            <a:custGeom>
              <a:avLst/>
              <a:gdLst/>
              <a:ahLst/>
              <a:cxnLst/>
              <a:rect l="l" t="t" r="r" b="b"/>
              <a:pathLst>
                <a:path w="1109792" h="940762">
                  <a:moveTo>
                    <a:pt x="73311" y="0"/>
                  </a:moveTo>
                  <a:lnTo>
                    <a:pt x="1036481" y="0"/>
                  </a:lnTo>
                  <a:cubicBezTo>
                    <a:pt x="1055925" y="0"/>
                    <a:pt x="1074572" y="7724"/>
                    <a:pt x="1088320" y="21472"/>
                  </a:cubicBezTo>
                  <a:cubicBezTo>
                    <a:pt x="1102068" y="35221"/>
                    <a:pt x="1109792" y="53868"/>
                    <a:pt x="1109792" y="73311"/>
                  </a:cubicBezTo>
                  <a:lnTo>
                    <a:pt x="1109792" y="867451"/>
                  </a:lnTo>
                  <a:cubicBezTo>
                    <a:pt x="1109792" y="886895"/>
                    <a:pt x="1102068" y="905541"/>
                    <a:pt x="1088320" y="919290"/>
                  </a:cubicBezTo>
                  <a:cubicBezTo>
                    <a:pt x="1074572" y="933038"/>
                    <a:pt x="1055925" y="940762"/>
                    <a:pt x="1036481" y="940762"/>
                  </a:cubicBezTo>
                  <a:lnTo>
                    <a:pt x="73311" y="940762"/>
                  </a:lnTo>
                  <a:cubicBezTo>
                    <a:pt x="53868" y="940762"/>
                    <a:pt x="35221" y="933038"/>
                    <a:pt x="21472" y="919290"/>
                  </a:cubicBezTo>
                  <a:cubicBezTo>
                    <a:pt x="7724" y="905541"/>
                    <a:pt x="0" y="886895"/>
                    <a:pt x="0" y="867451"/>
                  </a:cubicBezTo>
                  <a:lnTo>
                    <a:pt x="0" y="73311"/>
                  </a:lnTo>
                  <a:cubicBezTo>
                    <a:pt x="0" y="53868"/>
                    <a:pt x="7724" y="35221"/>
                    <a:pt x="21472" y="21472"/>
                  </a:cubicBezTo>
                  <a:cubicBezTo>
                    <a:pt x="35221" y="7724"/>
                    <a:pt x="53868" y="0"/>
                    <a:pt x="73311" y="0"/>
                  </a:cubicBezTo>
                  <a:close/>
                </a:path>
              </a:pathLst>
            </a:custGeom>
            <a:solidFill>
              <a:srgbClr val="000000"/>
            </a:solidFill>
          </p:spPr>
        </p:sp>
        <p:sp>
          <p:nvSpPr>
            <p:cNvPr id="12" name="TextBox 12"/>
            <p:cNvSpPr txBox="1"/>
            <p:nvPr/>
          </p:nvSpPr>
          <p:spPr>
            <a:xfrm>
              <a:off x="0" y="-38100"/>
              <a:ext cx="1109792" cy="97886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28700" y="1258596"/>
            <a:ext cx="8591888" cy="1350756"/>
          </a:xfrm>
          <a:prstGeom prst="rect">
            <a:avLst/>
          </a:prstGeom>
        </p:spPr>
        <p:txBody>
          <a:bodyPr lIns="0" tIns="0" rIns="0" bIns="0" rtlCol="0" anchor="t">
            <a:spAutoFit/>
          </a:bodyPr>
          <a:lstStyle/>
          <a:p>
            <a:pPr algn="l">
              <a:lnSpc>
                <a:spcPts val="10089"/>
              </a:lnSpc>
            </a:pPr>
            <a:r>
              <a:rPr lang="en-US" sz="9989" b="1">
                <a:solidFill>
                  <a:srgbClr val="FFFFFF"/>
                </a:solidFill>
                <a:latin typeface="Raleway Heavy"/>
                <a:ea typeface="Raleway Heavy"/>
                <a:cs typeface="Raleway Heavy"/>
                <a:sym typeface="Raleway Heavy"/>
              </a:rPr>
              <a:t>SOLUTIONS.</a:t>
            </a:r>
          </a:p>
        </p:txBody>
      </p:sp>
      <p:sp>
        <p:nvSpPr>
          <p:cNvPr id="14" name="TextBox 14"/>
          <p:cNvSpPr txBox="1"/>
          <p:nvPr/>
        </p:nvSpPr>
        <p:spPr>
          <a:xfrm>
            <a:off x="2993701" y="2609352"/>
            <a:ext cx="5029199" cy="530979"/>
          </a:xfrm>
          <a:prstGeom prst="rect">
            <a:avLst/>
          </a:prstGeom>
        </p:spPr>
        <p:txBody>
          <a:bodyPr wrap="square" lIns="0" tIns="0" rIns="0" bIns="0" rtlCol="0" anchor="t">
            <a:spAutoFit/>
          </a:bodyPr>
          <a:lstStyle/>
          <a:p>
            <a:pPr algn="l">
              <a:lnSpc>
                <a:spcPts val="4528"/>
              </a:lnSpc>
            </a:pPr>
            <a:r>
              <a:rPr lang="en-US" sz="2800" b="1" dirty="0">
                <a:solidFill>
                  <a:srgbClr val="0A86DF"/>
                </a:solidFill>
                <a:latin typeface="Raleway Heavy"/>
                <a:ea typeface="Raleway Heavy"/>
                <a:cs typeface="Raleway Heavy"/>
                <a:sym typeface="Raleway Heavy"/>
              </a:rPr>
              <a:t>@@S1t$$</a:t>
            </a:r>
          </a:p>
        </p:txBody>
      </p:sp>
      <p:sp>
        <p:nvSpPr>
          <p:cNvPr id="15" name="TextBox 15"/>
          <p:cNvSpPr txBox="1"/>
          <p:nvPr/>
        </p:nvSpPr>
        <p:spPr>
          <a:xfrm>
            <a:off x="9448801" y="4643536"/>
            <a:ext cx="4724400" cy="530979"/>
          </a:xfrm>
          <a:prstGeom prst="rect">
            <a:avLst/>
          </a:prstGeom>
        </p:spPr>
        <p:txBody>
          <a:bodyPr wrap="square" lIns="0" tIns="0" rIns="0" bIns="0" rtlCol="0" anchor="t">
            <a:spAutoFit/>
          </a:bodyPr>
          <a:lstStyle/>
          <a:p>
            <a:pPr algn="l">
              <a:lnSpc>
                <a:spcPts val="4528"/>
              </a:lnSpc>
            </a:pPr>
            <a:r>
              <a:rPr lang="en-US" sz="2800" b="1" dirty="0">
                <a:solidFill>
                  <a:srgbClr val="0A86DF"/>
                </a:solidFill>
                <a:latin typeface="Raleway Heavy"/>
                <a:ea typeface="Raleway Heavy"/>
                <a:cs typeface="Raleway Heavy"/>
                <a:sym typeface="Raleway Heavy"/>
              </a:rPr>
              <a:t>@@S2t$$</a:t>
            </a:r>
          </a:p>
        </p:txBody>
      </p:sp>
      <p:sp>
        <p:nvSpPr>
          <p:cNvPr id="16" name="TextBox 16"/>
          <p:cNvSpPr txBox="1"/>
          <p:nvPr/>
        </p:nvSpPr>
        <p:spPr>
          <a:xfrm>
            <a:off x="3341475" y="3607682"/>
            <a:ext cx="4681425" cy="365485"/>
          </a:xfrm>
          <a:prstGeom prst="rect">
            <a:avLst/>
          </a:prstGeom>
        </p:spPr>
        <p:txBody>
          <a:bodyPr wrap="square" lIns="0" tIns="0" rIns="0" bIns="0" rtlCol="0" anchor="t">
            <a:spAutoFit/>
          </a:bodyPr>
          <a:lstStyle/>
          <a:p>
            <a:pPr algn="l">
              <a:lnSpc>
                <a:spcPts val="2953"/>
              </a:lnSpc>
            </a:pPr>
            <a:r>
              <a:rPr lang="en-US" sz="2000" dirty="0">
                <a:solidFill>
                  <a:srgbClr val="000000"/>
                </a:solidFill>
                <a:latin typeface="Garet 1 Light"/>
                <a:ea typeface="Garet 1 Light"/>
                <a:cs typeface="Garet 1 Light"/>
                <a:sym typeface="Garet 1 Light"/>
              </a:rPr>
              <a:t>@@S1$$</a:t>
            </a:r>
          </a:p>
        </p:txBody>
      </p:sp>
      <p:sp>
        <p:nvSpPr>
          <p:cNvPr id="17" name="TextBox 17"/>
          <p:cNvSpPr txBox="1"/>
          <p:nvPr/>
        </p:nvSpPr>
        <p:spPr>
          <a:xfrm>
            <a:off x="9740876" y="5554584"/>
            <a:ext cx="4584723" cy="365485"/>
          </a:xfrm>
          <a:prstGeom prst="rect">
            <a:avLst/>
          </a:prstGeom>
        </p:spPr>
        <p:txBody>
          <a:bodyPr wrap="square" lIns="0" tIns="0" rIns="0" bIns="0" rtlCol="0" anchor="t">
            <a:spAutoFit/>
          </a:bodyPr>
          <a:lstStyle/>
          <a:p>
            <a:pPr algn="l">
              <a:lnSpc>
                <a:spcPts val="2953"/>
              </a:lnSpc>
            </a:pPr>
            <a:r>
              <a:rPr lang="en-US" sz="2000" dirty="0">
                <a:solidFill>
                  <a:srgbClr val="FFFFFF"/>
                </a:solidFill>
                <a:latin typeface="Garet 1 Light"/>
                <a:ea typeface="Garet 1 Light"/>
                <a:cs typeface="Garet 1 Light"/>
                <a:sym typeface="Garet 1 Light"/>
              </a:rPr>
              <a:t>@@S2$$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6818870" y="914468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0A86D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028700" y="743037"/>
            <a:ext cx="3634111" cy="571326"/>
            <a:chOff x="0" y="0"/>
            <a:chExt cx="957132" cy="150473"/>
          </a:xfrm>
        </p:grpSpPr>
        <p:sp>
          <p:nvSpPr>
            <p:cNvPr id="7" name="Freeform 7"/>
            <p:cNvSpPr/>
            <p:nvPr/>
          </p:nvSpPr>
          <p:spPr>
            <a:xfrm>
              <a:off x="0" y="0"/>
              <a:ext cx="957132" cy="150473"/>
            </a:xfrm>
            <a:custGeom>
              <a:avLst/>
              <a:gdLst/>
              <a:ahLst/>
              <a:cxnLst/>
              <a:rect l="l" t="t" r="r" b="b"/>
              <a:pathLst>
                <a:path w="957132" h="150473">
                  <a:moveTo>
                    <a:pt x="75236" y="0"/>
                  </a:moveTo>
                  <a:lnTo>
                    <a:pt x="881896" y="0"/>
                  </a:lnTo>
                  <a:cubicBezTo>
                    <a:pt x="923448" y="0"/>
                    <a:pt x="957132" y="33684"/>
                    <a:pt x="957132" y="75236"/>
                  </a:cubicBezTo>
                  <a:lnTo>
                    <a:pt x="957132" y="75236"/>
                  </a:lnTo>
                  <a:cubicBezTo>
                    <a:pt x="957132" y="95190"/>
                    <a:pt x="949206" y="114327"/>
                    <a:pt x="935096" y="128437"/>
                  </a:cubicBezTo>
                  <a:cubicBezTo>
                    <a:pt x="920986" y="142546"/>
                    <a:pt x="901850" y="150473"/>
                    <a:pt x="881896" y="150473"/>
                  </a:cubicBezTo>
                  <a:lnTo>
                    <a:pt x="75236" y="150473"/>
                  </a:lnTo>
                  <a:cubicBezTo>
                    <a:pt x="55282" y="150473"/>
                    <a:pt x="36146" y="142546"/>
                    <a:pt x="22036" y="128437"/>
                  </a:cubicBezTo>
                  <a:cubicBezTo>
                    <a:pt x="7927" y="114327"/>
                    <a:pt x="0" y="95190"/>
                    <a:pt x="0" y="75236"/>
                  </a:cubicBezTo>
                  <a:lnTo>
                    <a:pt x="0" y="75236"/>
                  </a:lnTo>
                  <a:cubicBezTo>
                    <a:pt x="0" y="55282"/>
                    <a:pt x="7927" y="36146"/>
                    <a:pt x="22036" y="22036"/>
                  </a:cubicBezTo>
                  <a:cubicBezTo>
                    <a:pt x="36146" y="7927"/>
                    <a:pt x="55282" y="0"/>
                    <a:pt x="75236" y="0"/>
                  </a:cubicBezTo>
                  <a:close/>
                </a:path>
              </a:pathLst>
            </a:custGeom>
            <a:solidFill>
              <a:srgbClr val="0A86DF"/>
            </a:solidFill>
          </p:spPr>
        </p:sp>
        <p:sp>
          <p:nvSpPr>
            <p:cNvPr id="8" name="TextBox 8"/>
            <p:cNvSpPr txBox="1"/>
            <p:nvPr/>
          </p:nvSpPr>
          <p:spPr>
            <a:xfrm>
              <a:off x="0" y="-38100"/>
              <a:ext cx="957132" cy="188573"/>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2426257" y="5255331"/>
            <a:ext cx="6299764" cy="3104458"/>
            <a:chOff x="0" y="0"/>
            <a:chExt cx="1711684" cy="843500"/>
          </a:xfrm>
        </p:grpSpPr>
        <p:sp>
          <p:nvSpPr>
            <p:cNvPr id="10" name="Freeform 10"/>
            <p:cNvSpPr/>
            <p:nvPr/>
          </p:nvSpPr>
          <p:spPr>
            <a:xfrm>
              <a:off x="0" y="0"/>
              <a:ext cx="1711684" cy="843500"/>
            </a:xfrm>
            <a:custGeom>
              <a:avLst/>
              <a:gdLst/>
              <a:ahLst/>
              <a:cxnLst/>
              <a:rect l="l" t="t" r="r" b="b"/>
              <a:pathLst>
                <a:path w="1711684" h="843500">
                  <a:moveTo>
                    <a:pt x="62675" y="0"/>
                  </a:moveTo>
                  <a:lnTo>
                    <a:pt x="1649009" y="0"/>
                  </a:lnTo>
                  <a:cubicBezTo>
                    <a:pt x="1683624" y="0"/>
                    <a:pt x="1711684" y="28061"/>
                    <a:pt x="1711684" y="62675"/>
                  </a:cubicBezTo>
                  <a:lnTo>
                    <a:pt x="1711684" y="780825"/>
                  </a:lnTo>
                  <a:cubicBezTo>
                    <a:pt x="1711684" y="797448"/>
                    <a:pt x="1705081" y="813389"/>
                    <a:pt x="1693327" y="825143"/>
                  </a:cubicBezTo>
                  <a:cubicBezTo>
                    <a:pt x="1681574" y="836897"/>
                    <a:pt x="1665632" y="843500"/>
                    <a:pt x="1649009" y="843500"/>
                  </a:cubicBezTo>
                  <a:lnTo>
                    <a:pt x="62675" y="843500"/>
                  </a:lnTo>
                  <a:cubicBezTo>
                    <a:pt x="28061" y="843500"/>
                    <a:pt x="0" y="815440"/>
                    <a:pt x="0" y="780825"/>
                  </a:cubicBezTo>
                  <a:lnTo>
                    <a:pt x="0" y="62675"/>
                  </a:lnTo>
                  <a:cubicBezTo>
                    <a:pt x="0" y="46053"/>
                    <a:pt x="6603" y="30111"/>
                    <a:pt x="18357" y="18357"/>
                  </a:cubicBezTo>
                  <a:cubicBezTo>
                    <a:pt x="30111" y="6603"/>
                    <a:pt x="46053" y="0"/>
                    <a:pt x="62675" y="0"/>
                  </a:cubicBezTo>
                  <a:close/>
                </a:path>
              </a:pathLst>
            </a:custGeom>
            <a:solidFill>
              <a:srgbClr val="000000">
                <a:alpha val="0"/>
              </a:srgbClr>
            </a:solidFill>
            <a:ln w="95250" cap="rnd">
              <a:solidFill>
                <a:srgbClr val="FFFFFF"/>
              </a:solidFill>
              <a:prstDash val="solid"/>
              <a:round/>
            </a:ln>
          </p:spPr>
        </p:sp>
        <p:sp>
          <p:nvSpPr>
            <p:cNvPr id="11" name="TextBox 11"/>
            <p:cNvSpPr txBox="1"/>
            <p:nvPr/>
          </p:nvSpPr>
          <p:spPr>
            <a:xfrm>
              <a:off x="0" y="-38100"/>
              <a:ext cx="1711684" cy="8816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9380676" y="5255331"/>
            <a:ext cx="6299764" cy="3104458"/>
            <a:chOff x="0" y="0"/>
            <a:chExt cx="1711684" cy="843500"/>
          </a:xfrm>
        </p:grpSpPr>
        <p:sp>
          <p:nvSpPr>
            <p:cNvPr id="13" name="Freeform 13"/>
            <p:cNvSpPr/>
            <p:nvPr/>
          </p:nvSpPr>
          <p:spPr>
            <a:xfrm>
              <a:off x="0" y="0"/>
              <a:ext cx="1711684" cy="843500"/>
            </a:xfrm>
            <a:custGeom>
              <a:avLst/>
              <a:gdLst/>
              <a:ahLst/>
              <a:cxnLst/>
              <a:rect l="l" t="t" r="r" b="b"/>
              <a:pathLst>
                <a:path w="1711684" h="843500">
                  <a:moveTo>
                    <a:pt x="62675" y="0"/>
                  </a:moveTo>
                  <a:lnTo>
                    <a:pt x="1649009" y="0"/>
                  </a:lnTo>
                  <a:cubicBezTo>
                    <a:pt x="1683624" y="0"/>
                    <a:pt x="1711684" y="28061"/>
                    <a:pt x="1711684" y="62675"/>
                  </a:cubicBezTo>
                  <a:lnTo>
                    <a:pt x="1711684" y="780825"/>
                  </a:lnTo>
                  <a:cubicBezTo>
                    <a:pt x="1711684" y="797448"/>
                    <a:pt x="1705081" y="813389"/>
                    <a:pt x="1693327" y="825143"/>
                  </a:cubicBezTo>
                  <a:cubicBezTo>
                    <a:pt x="1681574" y="836897"/>
                    <a:pt x="1665632" y="843500"/>
                    <a:pt x="1649009" y="843500"/>
                  </a:cubicBezTo>
                  <a:lnTo>
                    <a:pt x="62675" y="843500"/>
                  </a:lnTo>
                  <a:cubicBezTo>
                    <a:pt x="28061" y="843500"/>
                    <a:pt x="0" y="815440"/>
                    <a:pt x="0" y="780825"/>
                  </a:cubicBezTo>
                  <a:lnTo>
                    <a:pt x="0" y="62675"/>
                  </a:lnTo>
                  <a:cubicBezTo>
                    <a:pt x="0" y="46053"/>
                    <a:pt x="6603" y="30111"/>
                    <a:pt x="18357" y="18357"/>
                  </a:cubicBezTo>
                  <a:cubicBezTo>
                    <a:pt x="30111" y="6603"/>
                    <a:pt x="46053" y="0"/>
                    <a:pt x="62675" y="0"/>
                  </a:cubicBezTo>
                  <a:close/>
                </a:path>
              </a:pathLst>
            </a:custGeom>
            <a:solidFill>
              <a:srgbClr val="000000">
                <a:alpha val="0"/>
              </a:srgbClr>
            </a:solidFill>
            <a:ln w="95250" cap="rnd">
              <a:solidFill>
                <a:srgbClr val="FFFFFF"/>
              </a:solidFill>
              <a:prstDash val="solid"/>
              <a:round/>
            </a:ln>
          </p:spPr>
        </p:sp>
        <p:sp>
          <p:nvSpPr>
            <p:cNvPr id="14" name="TextBox 14"/>
            <p:cNvSpPr txBox="1"/>
            <p:nvPr/>
          </p:nvSpPr>
          <p:spPr>
            <a:xfrm>
              <a:off x="0" y="-38100"/>
              <a:ext cx="1711684" cy="881600"/>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7571524" y="5029200"/>
            <a:ext cx="1335800" cy="1335800"/>
          </a:xfrm>
          <a:custGeom>
            <a:avLst/>
            <a:gdLst/>
            <a:ahLst/>
            <a:cxnLst/>
            <a:rect l="l" t="t" r="r" b="b"/>
            <a:pathLst>
              <a:path w="1335800" h="1335800">
                <a:moveTo>
                  <a:pt x="0" y="0"/>
                </a:moveTo>
                <a:lnTo>
                  <a:pt x="1335800" y="0"/>
                </a:lnTo>
                <a:lnTo>
                  <a:pt x="1335800" y="1335800"/>
                </a:lnTo>
                <a:lnTo>
                  <a:pt x="0" y="1335800"/>
                </a:lnTo>
                <a:lnTo>
                  <a:pt x="0" y="0"/>
                </a:lnTo>
                <a:close/>
              </a:path>
            </a:pathLst>
          </a:custGeom>
          <a:blipFill>
            <a:blip r:embed="rId2"/>
            <a:stretch>
              <a:fillRect/>
            </a:stretch>
          </a:blipFill>
        </p:spPr>
      </p:sp>
      <p:sp>
        <p:nvSpPr>
          <p:cNvPr id="16" name="Freeform 16"/>
          <p:cNvSpPr/>
          <p:nvPr/>
        </p:nvSpPr>
        <p:spPr>
          <a:xfrm>
            <a:off x="14525943" y="5029200"/>
            <a:ext cx="1335800" cy="1335800"/>
          </a:xfrm>
          <a:custGeom>
            <a:avLst/>
            <a:gdLst/>
            <a:ahLst/>
            <a:cxnLst/>
            <a:rect l="l" t="t" r="r" b="b"/>
            <a:pathLst>
              <a:path w="1335800" h="1335800">
                <a:moveTo>
                  <a:pt x="0" y="0"/>
                </a:moveTo>
                <a:lnTo>
                  <a:pt x="1335800" y="0"/>
                </a:lnTo>
                <a:lnTo>
                  <a:pt x="1335800" y="1335800"/>
                </a:lnTo>
                <a:lnTo>
                  <a:pt x="0" y="1335800"/>
                </a:lnTo>
                <a:lnTo>
                  <a:pt x="0" y="0"/>
                </a:lnTo>
                <a:close/>
              </a:path>
            </a:pathLst>
          </a:custGeom>
          <a:blipFill>
            <a:blip r:embed="rId2"/>
            <a:stretch>
              <a:fillRect/>
            </a:stretch>
          </a:blipFill>
        </p:spPr>
      </p:sp>
      <p:sp>
        <p:nvSpPr>
          <p:cNvPr id="17" name="TextBox 17"/>
          <p:cNvSpPr txBox="1"/>
          <p:nvPr/>
        </p:nvSpPr>
        <p:spPr>
          <a:xfrm>
            <a:off x="216417" y="2045365"/>
            <a:ext cx="16801690" cy="2975173"/>
          </a:xfrm>
          <a:prstGeom prst="rect">
            <a:avLst/>
          </a:prstGeom>
        </p:spPr>
        <p:txBody>
          <a:bodyPr wrap="square" lIns="0" tIns="0" rIns="0" bIns="0" rtlCol="0" anchor="t">
            <a:spAutoFit/>
          </a:bodyPr>
          <a:lstStyle/>
          <a:p>
            <a:pPr algn="ctr">
              <a:lnSpc>
                <a:spcPts val="11551"/>
              </a:lnSpc>
            </a:pPr>
            <a:r>
              <a:rPr lang="en-US" sz="11400" b="1" dirty="0">
                <a:solidFill>
                  <a:srgbClr val="FFFFFF"/>
                </a:solidFill>
                <a:latin typeface="Raleway Heavy"/>
                <a:ea typeface="Raleway Heavy"/>
                <a:cs typeface="Raleway Heavy"/>
                <a:sym typeface="Raleway Heavy"/>
              </a:rPr>
              <a:t>MARKET OPPORTUNITY</a:t>
            </a:r>
          </a:p>
          <a:p>
            <a:pPr algn="ctr">
              <a:lnSpc>
                <a:spcPts val="11551"/>
              </a:lnSpc>
            </a:pPr>
            <a:endParaRPr lang="en-US" sz="11437" b="1" dirty="0">
              <a:solidFill>
                <a:srgbClr val="FFFFFF"/>
              </a:solidFill>
              <a:latin typeface="Raleway Heavy"/>
              <a:ea typeface="Raleway Heavy"/>
              <a:cs typeface="Raleway Heavy"/>
              <a:sym typeface="Raleway Heavy"/>
            </a:endParaRPr>
          </a:p>
        </p:txBody>
      </p:sp>
      <p:sp>
        <p:nvSpPr>
          <p:cNvPr id="18" name="TextBox 18"/>
          <p:cNvSpPr txBox="1"/>
          <p:nvPr/>
        </p:nvSpPr>
        <p:spPr>
          <a:xfrm>
            <a:off x="4903279" y="856298"/>
            <a:ext cx="5656840" cy="339725"/>
          </a:xfrm>
          <a:prstGeom prst="rect">
            <a:avLst/>
          </a:prstGeom>
        </p:spPr>
        <p:txBody>
          <a:bodyPr lIns="0" tIns="0" rIns="0" bIns="0" rtlCol="0" anchor="t">
            <a:spAutoFit/>
          </a:bodyPr>
          <a:lstStyle/>
          <a:p>
            <a:pPr algn="just">
              <a:lnSpc>
                <a:spcPts val="2800"/>
              </a:lnSpc>
            </a:pPr>
            <a:r>
              <a:rPr lang="en-US" sz="2000" spc="298">
                <a:solidFill>
                  <a:srgbClr val="FFFFFF"/>
                </a:solidFill>
                <a:latin typeface="Garet 1 Light"/>
                <a:ea typeface="Garet 1 Light"/>
                <a:cs typeface="Garet 1 Light"/>
                <a:sym typeface="Garet 1 Light"/>
              </a:rPr>
              <a:t>www.reallygreatsite.com</a:t>
            </a:r>
          </a:p>
        </p:txBody>
      </p:sp>
      <p:sp>
        <p:nvSpPr>
          <p:cNvPr id="19" name="TextBox 19"/>
          <p:cNvSpPr txBox="1"/>
          <p:nvPr/>
        </p:nvSpPr>
        <p:spPr>
          <a:xfrm>
            <a:off x="16032894" y="787534"/>
            <a:ext cx="1803517" cy="529957"/>
          </a:xfrm>
          <a:prstGeom prst="rect">
            <a:avLst/>
          </a:prstGeom>
        </p:spPr>
        <p:txBody>
          <a:bodyPr lIns="0" tIns="0" rIns="0" bIns="0" rtlCol="0" anchor="t">
            <a:spAutoFit/>
          </a:bodyPr>
          <a:lstStyle/>
          <a:p>
            <a:pPr algn="ctr">
              <a:lnSpc>
                <a:spcPts val="3842"/>
              </a:lnSpc>
            </a:pPr>
            <a:r>
              <a:rPr lang="en-US" sz="3804" b="1">
                <a:solidFill>
                  <a:srgbClr val="0A86DF"/>
                </a:solidFill>
                <a:latin typeface="Raleway Heavy"/>
                <a:ea typeface="Raleway Heavy"/>
                <a:cs typeface="Raleway Heavy"/>
                <a:sym typeface="Raleway Heavy"/>
              </a:rPr>
              <a:t>06</a:t>
            </a:r>
          </a:p>
        </p:txBody>
      </p:sp>
      <p:sp>
        <p:nvSpPr>
          <p:cNvPr id="20" name="TextBox 20"/>
          <p:cNvSpPr txBox="1"/>
          <p:nvPr/>
        </p:nvSpPr>
        <p:spPr>
          <a:xfrm>
            <a:off x="15077179" y="866274"/>
            <a:ext cx="1911431" cy="372478"/>
          </a:xfrm>
          <a:prstGeom prst="rect">
            <a:avLst/>
          </a:prstGeom>
        </p:spPr>
        <p:txBody>
          <a:bodyPr lIns="0" tIns="0" rIns="0" bIns="0" rtlCol="0" anchor="t">
            <a:spAutoFit/>
          </a:bodyPr>
          <a:lstStyle/>
          <a:p>
            <a:pPr algn="ctr">
              <a:lnSpc>
                <a:spcPts val="2832"/>
              </a:lnSpc>
            </a:pPr>
            <a:r>
              <a:rPr lang="en-US" sz="2804">
                <a:solidFill>
                  <a:srgbClr val="FFFFFF"/>
                </a:solidFill>
                <a:latin typeface="Garet 1 Light"/>
                <a:ea typeface="Garet 1 Light"/>
                <a:cs typeface="Garet 1 Light"/>
                <a:sym typeface="Garet 1 Light"/>
              </a:rPr>
              <a:t>Page</a:t>
            </a:r>
          </a:p>
        </p:txBody>
      </p:sp>
      <p:sp>
        <p:nvSpPr>
          <p:cNvPr id="22" name="TextBox 22"/>
          <p:cNvSpPr txBox="1"/>
          <p:nvPr/>
        </p:nvSpPr>
        <p:spPr>
          <a:xfrm>
            <a:off x="9677400" y="5548100"/>
            <a:ext cx="4686311" cy="400622"/>
          </a:xfrm>
          <a:prstGeom prst="rect">
            <a:avLst/>
          </a:prstGeom>
        </p:spPr>
        <p:txBody>
          <a:bodyPr wrap="square" lIns="0" tIns="0" rIns="0" bIns="0" rtlCol="0" anchor="t">
            <a:spAutoFit/>
          </a:bodyPr>
          <a:lstStyle/>
          <a:p>
            <a:pPr algn="l">
              <a:lnSpc>
                <a:spcPts val="3433"/>
              </a:lnSpc>
            </a:pPr>
            <a:r>
              <a:rPr lang="en-US" sz="2400" b="1" dirty="0">
                <a:solidFill>
                  <a:srgbClr val="0A86DF"/>
                </a:solidFill>
                <a:latin typeface="Raleway Heavy"/>
                <a:ea typeface="Raleway Heavy"/>
                <a:cs typeface="Raleway Heavy"/>
                <a:sym typeface="Raleway Heavy"/>
              </a:rPr>
              <a:t>@@MO4t$$</a:t>
            </a:r>
          </a:p>
        </p:txBody>
      </p:sp>
      <p:sp>
        <p:nvSpPr>
          <p:cNvPr id="23" name="TextBox 23"/>
          <p:cNvSpPr txBox="1"/>
          <p:nvPr/>
        </p:nvSpPr>
        <p:spPr>
          <a:xfrm>
            <a:off x="3078041" y="6568061"/>
            <a:ext cx="4686311" cy="273152"/>
          </a:xfrm>
          <a:prstGeom prst="rect">
            <a:avLst/>
          </a:prstGeom>
        </p:spPr>
        <p:txBody>
          <a:bodyPr wrap="square" lIns="0" tIns="0" rIns="0" bIns="0" rtlCol="0" anchor="t">
            <a:spAutoFit/>
          </a:bodyPr>
          <a:lstStyle/>
          <a:p>
            <a:pPr algn="l">
              <a:lnSpc>
                <a:spcPts val="2240"/>
              </a:lnSpc>
            </a:pPr>
            <a:r>
              <a:rPr lang="en-US" sz="1600" dirty="0">
                <a:solidFill>
                  <a:srgbClr val="FFFFFF"/>
                </a:solidFill>
                <a:latin typeface="Garet 1 Light"/>
                <a:ea typeface="Garet 1 Light"/>
                <a:cs typeface="Garet 1 Light"/>
                <a:sym typeface="Garet 1 Light"/>
              </a:rPr>
              <a:t>@@MO3$$</a:t>
            </a:r>
          </a:p>
        </p:txBody>
      </p:sp>
      <p:sp>
        <p:nvSpPr>
          <p:cNvPr id="24" name="TextBox 24"/>
          <p:cNvSpPr txBox="1"/>
          <p:nvPr/>
        </p:nvSpPr>
        <p:spPr>
          <a:xfrm>
            <a:off x="10032460" y="6568061"/>
            <a:ext cx="4686311" cy="273152"/>
          </a:xfrm>
          <a:prstGeom prst="rect">
            <a:avLst/>
          </a:prstGeom>
        </p:spPr>
        <p:txBody>
          <a:bodyPr wrap="square" lIns="0" tIns="0" rIns="0" bIns="0" rtlCol="0" anchor="t">
            <a:spAutoFit/>
          </a:bodyPr>
          <a:lstStyle/>
          <a:p>
            <a:pPr algn="l">
              <a:lnSpc>
                <a:spcPts val="2240"/>
              </a:lnSpc>
            </a:pPr>
            <a:r>
              <a:rPr lang="en-US" sz="1600" dirty="0">
                <a:solidFill>
                  <a:srgbClr val="FFFFFF"/>
                </a:solidFill>
                <a:latin typeface="Garet 1 Light"/>
                <a:ea typeface="Garet 1 Light"/>
                <a:cs typeface="Garet 1 Light"/>
                <a:sym typeface="Garet 1 Light"/>
              </a:rPr>
              <a:t>@@MO4$$</a:t>
            </a:r>
          </a:p>
        </p:txBody>
      </p:sp>
      <p:sp>
        <p:nvSpPr>
          <p:cNvPr id="25" name="TextBox 25"/>
          <p:cNvSpPr txBox="1"/>
          <p:nvPr/>
        </p:nvSpPr>
        <p:spPr>
          <a:xfrm>
            <a:off x="1174741" y="811530"/>
            <a:ext cx="3342030" cy="396240"/>
          </a:xfrm>
          <a:prstGeom prst="rect">
            <a:avLst/>
          </a:prstGeom>
        </p:spPr>
        <p:txBody>
          <a:bodyPr lIns="0" tIns="0" rIns="0" bIns="0" rtlCol="0" anchor="t">
            <a:spAutoFit/>
          </a:bodyPr>
          <a:lstStyle/>
          <a:p>
            <a:pPr algn="ctr">
              <a:lnSpc>
                <a:spcPts val="3359"/>
              </a:lnSpc>
            </a:pPr>
            <a:r>
              <a:rPr lang="en-US" sz="2399">
                <a:solidFill>
                  <a:srgbClr val="FFFFFF"/>
                </a:solidFill>
                <a:latin typeface="Garet ExtraBold"/>
                <a:ea typeface="Garet ExtraBold"/>
                <a:cs typeface="Garet ExtraBold"/>
                <a:sym typeface="Garet ExtraBold"/>
              </a:rPr>
              <a:t>THYNK UNLIMITED</a:t>
            </a:r>
          </a:p>
        </p:txBody>
      </p:sp>
      <p:sp>
        <p:nvSpPr>
          <p:cNvPr id="26" name="TextBox 26"/>
          <p:cNvSpPr txBox="1"/>
          <p:nvPr/>
        </p:nvSpPr>
        <p:spPr>
          <a:xfrm>
            <a:off x="5166038" y="3711346"/>
            <a:ext cx="7955923" cy="639701"/>
          </a:xfrm>
          <a:prstGeom prst="rect">
            <a:avLst/>
          </a:prstGeom>
        </p:spPr>
        <p:txBody>
          <a:bodyPr lIns="0" tIns="0" rIns="0" bIns="0" rtlCol="0" anchor="t">
            <a:spAutoFit/>
          </a:bodyPr>
          <a:lstStyle/>
          <a:p>
            <a:pPr algn="ctr">
              <a:lnSpc>
                <a:spcPts val="5165"/>
              </a:lnSpc>
            </a:pPr>
            <a:r>
              <a:rPr lang="en-US" sz="3689" b="1" spc="1047">
                <a:solidFill>
                  <a:srgbClr val="0A86DF"/>
                </a:solidFill>
                <a:latin typeface="Raleway Heavy"/>
                <a:ea typeface="Raleway Heavy"/>
                <a:cs typeface="Raleway Heavy"/>
                <a:sym typeface="Raleway Heavy"/>
              </a:rPr>
              <a:t>THYNK UNLIMITED</a:t>
            </a:r>
          </a:p>
        </p:txBody>
      </p:sp>
      <p:sp>
        <p:nvSpPr>
          <p:cNvPr id="27" name="TextBox 21">
            <a:extLst>
              <a:ext uri="{FF2B5EF4-FFF2-40B4-BE49-F238E27FC236}">
                <a16:creationId xmlns:a16="http://schemas.microsoft.com/office/drawing/2014/main" id="{C1EEA94C-AB31-16D2-5072-9CFDA8C1A722}"/>
              </a:ext>
            </a:extLst>
          </p:cNvPr>
          <p:cNvSpPr txBox="1"/>
          <p:nvPr/>
        </p:nvSpPr>
        <p:spPr>
          <a:xfrm>
            <a:off x="2743200" y="5527206"/>
            <a:ext cx="4686311" cy="400622"/>
          </a:xfrm>
          <a:prstGeom prst="rect">
            <a:avLst/>
          </a:prstGeom>
        </p:spPr>
        <p:txBody>
          <a:bodyPr wrap="square" lIns="0" tIns="0" rIns="0" bIns="0" rtlCol="0" anchor="t">
            <a:spAutoFit/>
          </a:bodyPr>
          <a:lstStyle/>
          <a:p>
            <a:pPr algn="l">
              <a:lnSpc>
                <a:spcPts val="3433"/>
              </a:lnSpc>
            </a:pPr>
            <a:r>
              <a:rPr lang="en-US" sz="2400" b="1" dirty="0">
                <a:solidFill>
                  <a:srgbClr val="0A86DF"/>
                </a:solidFill>
                <a:latin typeface="Raleway Heavy"/>
                <a:ea typeface="Raleway Heavy"/>
                <a:cs typeface="Raleway Heavy"/>
                <a:sym typeface="Raleway Heavy"/>
              </a:rPr>
              <a:t>@@MO3t$$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86DF"/>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9553349" y="914468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FFFFF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5971932" y="787534"/>
            <a:ext cx="1803517" cy="529957"/>
          </a:xfrm>
          <a:prstGeom prst="rect">
            <a:avLst/>
          </a:prstGeom>
        </p:spPr>
        <p:txBody>
          <a:bodyPr lIns="0" tIns="0" rIns="0" bIns="0" rtlCol="0" anchor="t">
            <a:spAutoFit/>
          </a:bodyPr>
          <a:lstStyle/>
          <a:p>
            <a:pPr algn="ctr">
              <a:lnSpc>
                <a:spcPts val="3842"/>
              </a:lnSpc>
            </a:pPr>
            <a:r>
              <a:rPr lang="en-US" sz="3804" b="1">
                <a:solidFill>
                  <a:srgbClr val="FFFFFF"/>
                </a:solidFill>
                <a:latin typeface="Raleway Heavy"/>
                <a:ea typeface="Raleway Heavy"/>
                <a:cs typeface="Raleway Heavy"/>
                <a:sym typeface="Raleway Heavy"/>
              </a:rPr>
              <a:t>08</a:t>
            </a:r>
          </a:p>
        </p:txBody>
      </p:sp>
      <p:sp>
        <p:nvSpPr>
          <p:cNvPr id="7" name="TextBox 7"/>
          <p:cNvSpPr txBox="1"/>
          <p:nvPr/>
        </p:nvSpPr>
        <p:spPr>
          <a:xfrm>
            <a:off x="14887174" y="370050"/>
            <a:ext cx="2040473" cy="391315"/>
          </a:xfrm>
          <a:prstGeom prst="rect">
            <a:avLst/>
          </a:prstGeom>
        </p:spPr>
        <p:txBody>
          <a:bodyPr lIns="0" tIns="0" rIns="0" bIns="0" rtlCol="0" anchor="t">
            <a:spAutoFit/>
          </a:bodyPr>
          <a:lstStyle/>
          <a:p>
            <a:pPr algn="ctr">
              <a:lnSpc>
                <a:spcPts val="3024"/>
              </a:lnSpc>
            </a:pPr>
            <a:r>
              <a:rPr lang="en-US" sz="2994">
                <a:solidFill>
                  <a:srgbClr val="FFFFFF"/>
                </a:solidFill>
                <a:latin typeface="Garet 1 Light"/>
                <a:ea typeface="Garet 1 Light"/>
                <a:cs typeface="Garet 1 Light"/>
                <a:sym typeface="Garet 1 Light"/>
              </a:rPr>
              <a:t>Page</a:t>
            </a:r>
          </a:p>
        </p:txBody>
      </p:sp>
      <p:sp>
        <p:nvSpPr>
          <p:cNvPr id="8" name="TextBox 8"/>
          <p:cNvSpPr txBox="1"/>
          <p:nvPr/>
        </p:nvSpPr>
        <p:spPr>
          <a:xfrm>
            <a:off x="6585164" y="811530"/>
            <a:ext cx="2271897" cy="396240"/>
          </a:xfrm>
          <a:prstGeom prst="rect">
            <a:avLst/>
          </a:prstGeom>
        </p:spPr>
        <p:txBody>
          <a:bodyPr lIns="0" tIns="0" rIns="0" bIns="0" rtlCol="0" anchor="t">
            <a:spAutoFit/>
          </a:bodyPr>
          <a:lstStyle/>
          <a:p>
            <a:pPr algn="ctr">
              <a:lnSpc>
                <a:spcPts val="3359"/>
              </a:lnSpc>
            </a:pPr>
            <a:r>
              <a:rPr lang="en-US" sz="2400">
                <a:solidFill>
                  <a:srgbClr val="FFFFFF"/>
                </a:solidFill>
                <a:latin typeface="Garet ExtraBold"/>
                <a:ea typeface="Garet ExtraBold"/>
                <a:cs typeface="Garet ExtraBold"/>
                <a:sym typeface="Garet ExtraBold"/>
              </a:rPr>
              <a:t>PITCH DECK</a:t>
            </a:r>
          </a:p>
        </p:txBody>
      </p:sp>
      <p:grpSp>
        <p:nvGrpSpPr>
          <p:cNvPr id="9" name="Group 9"/>
          <p:cNvGrpSpPr/>
          <p:nvPr/>
        </p:nvGrpSpPr>
        <p:grpSpPr>
          <a:xfrm>
            <a:off x="7062534" y="3884345"/>
            <a:ext cx="4396668" cy="4425641"/>
            <a:chOff x="0" y="0"/>
            <a:chExt cx="1109792" cy="1117106"/>
          </a:xfrm>
        </p:grpSpPr>
        <p:sp>
          <p:nvSpPr>
            <p:cNvPr id="10" name="Freeform 10"/>
            <p:cNvSpPr/>
            <p:nvPr/>
          </p:nvSpPr>
          <p:spPr>
            <a:xfrm>
              <a:off x="0" y="0"/>
              <a:ext cx="1109792" cy="1117106"/>
            </a:xfrm>
            <a:custGeom>
              <a:avLst/>
              <a:gdLst/>
              <a:ahLst/>
              <a:cxnLst/>
              <a:rect l="l" t="t" r="r" b="b"/>
              <a:pathLst>
                <a:path w="1109792" h="1117106">
                  <a:moveTo>
                    <a:pt x="89804" y="0"/>
                  </a:moveTo>
                  <a:lnTo>
                    <a:pt x="1019988" y="0"/>
                  </a:lnTo>
                  <a:cubicBezTo>
                    <a:pt x="1043806" y="0"/>
                    <a:pt x="1066648" y="9461"/>
                    <a:pt x="1083489" y="26303"/>
                  </a:cubicBezTo>
                  <a:cubicBezTo>
                    <a:pt x="1100331" y="43144"/>
                    <a:pt x="1109792" y="65986"/>
                    <a:pt x="1109792" y="89804"/>
                  </a:cubicBezTo>
                  <a:lnTo>
                    <a:pt x="1109792" y="1027302"/>
                  </a:lnTo>
                  <a:cubicBezTo>
                    <a:pt x="1109792" y="1051119"/>
                    <a:pt x="1100331" y="1073961"/>
                    <a:pt x="1083489" y="1090803"/>
                  </a:cubicBezTo>
                  <a:cubicBezTo>
                    <a:pt x="1066648" y="1107644"/>
                    <a:pt x="1043806" y="1117106"/>
                    <a:pt x="1019988" y="1117106"/>
                  </a:cubicBezTo>
                  <a:lnTo>
                    <a:pt x="89804" y="1117106"/>
                  </a:lnTo>
                  <a:cubicBezTo>
                    <a:pt x="65986" y="1117106"/>
                    <a:pt x="43144" y="1107644"/>
                    <a:pt x="26303" y="1090803"/>
                  </a:cubicBezTo>
                  <a:cubicBezTo>
                    <a:pt x="9461" y="1073961"/>
                    <a:pt x="0" y="1051119"/>
                    <a:pt x="0" y="1027302"/>
                  </a:cubicBezTo>
                  <a:lnTo>
                    <a:pt x="0" y="89804"/>
                  </a:lnTo>
                  <a:cubicBezTo>
                    <a:pt x="0" y="65986"/>
                    <a:pt x="9461" y="43144"/>
                    <a:pt x="26303" y="26303"/>
                  </a:cubicBezTo>
                  <a:cubicBezTo>
                    <a:pt x="43144" y="9461"/>
                    <a:pt x="65986" y="0"/>
                    <a:pt x="89804" y="0"/>
                  </a:cubicBezTo>
                  <a:close/>
                </a:path>
              </a:pathLst>
            </a:custGeom>
            <a:solidFill>
              <a:srgbClr val="000000"/>
            </a:solidFill>
          </p:spPr>
        </p:sp>
        <p:sp>
          <p:nvSpPr>
            <p:cNvPr id="11" name="TextBox 11"/>
            <p:cNvSpPr txBox="1"/>
            <p:nvPr/>
          </p:nvSpPr>
          <p:spPr>
            <a:xfrm>
              <a:off x="0" y="-38100"/>
              <a:ext cx="1109792" cy="1155206"/>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2270678" y="3858575"/>
            <a:ext cx="4422269" cy="4451412"/>
            <a:chOff x="0" y="0"/>
            <a:chExt cx="1109792" cy="1117106"/>
          </a:xfrm>
        </p:grpSpPr>
        <p:sp>
          <p:nvSpPr>
            <p:cNvPr id="13" name="Freeform 13"/>
            <p:cNvSpPr/>
            <p:nvPr/>
          </p:nvSpPr>
          <p:spPr>
            <a:xfrm>
              <a:off x="0" y="0"/>
              <a:ext cx="1109792" cy="1117106"/>
            </a:xfrm>
            <a:custGeom>
              <a:avLst/>
              <a:gdLst/>
              <a:ahLst/>
              <a:cxnLst/>
              <a:rect l="l" t="t" r="r" b="b"/>
              <a:pathLst>
                <a:path w="1109792" h="1117106">
                  <a:moveTo>
                    <a:pt x="89284" y="0"/>
                  </a:moveTo>
                  <a:lnTo>
                    <a:pt x="1020508" y="0"/>
                  </a:lnTo>
                  <a:cubicBezTo>
                    <a:pt x="1044188" y="0"/>
                    <a:pt x="1066898" y="9407"/>
                    <a:pt x="1083642" y="26151"/>
                  </a:cubicBezTo>
                  <a:cubicBezTo>
                    <a:pt x="1100386" y="42895"/>
                    <a:pt x="1109792" y="65604"/>
                    <a:pt x="1109792" y="89284"/>
                  </a:cubicBezTo>
                  <a:lnTo>
                    <a:pt x="1109792" y="1027822"/>
                  </a:lnTo>
                  <a:cubicBezTo>
                    <a:pt x="1109792" y="1077132"/>
                    <a:pt x="1069819" y="1117106"/>
                    <a:pt x="1020508" y="1117106"/>
                  </a:cubicBezTo>
                  <a:lnTo>
                    <a:pt x="89284" y="1117106"/>
                  </a:lnTo>
                  <a:cubicBezTo>
                    <a:pt x="39974" y="1117106"/>
                    <a:pt x="0" y="1077132"/>
                    <a:pt x="0" y="1027822"/>
                  </a:cubicBezTo>
                  <a:lnTo>
                    <a:pt x="0" y="89284"/>
                  </a:lnTo>
                  <a:cubicBezTo>
                    <a:pt x="0" y="39974"/>
                    <a:pt x="39974" y="0"/>
                    <a:pt x="89284" y="0"/>
                  </a:cubicBezTo>
                  <a:close/>
                </a:path>
              </a:pathLst>
            </a:custGeom>
            <a:solidFill>
              <a:srgbClr val="FFFFFF"/>
            </a:solidFill>
          </p:spPr>
        </p:sp>
        <p:sp>
          <p:nvSpPr>
            <p:cNvPr id="14" name="TextBox 14"/>
            <p:cNvSpPr txBox="1"/>
            <p:nvPr/>
          </p:nvSpPr>
          <p:spPr>
            <a:xfrm>
              <a:off x="0" y="-38100"/>
              <a:ext cx="1109792" cy="1155206"/>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7496058" y="1064778"/>
            <a:ext cx="3529619" cy="3503147"/>
          </a:xfrm>
          <a:custGeom>
            <a:avLst/>
            <a:gdLst/>
            <a:ahLst/>
            <a:cxnLst/>
            <a:rect l="l" t="t" r="r" b="b"/>
            <a:pathLst>
              <a:path w="3529619" h="3503147">
                <a:moveTo>
                  <a:pt x="0" y="0"/>
                </a:moveTo>
                <a:lnTo>
                  <a:pt x="3529620" y="0"/>
                </a:lnTo>
                <a:lnTo>
                  <a:pt x="3529620" y="3503147"/>
                </a:lnTo>
                <a:lnTo>
                  <a:pt x="0" y="3503147"/>
                </a:lnTo>
                <a:lnTo>
                  <a:pt x="0" y="0"/>
                </a:lnTo>
                <a:close/>
              </a:path>
            </a:pathLst>
          </a:custGeom>
          <a:blipFill>
            <a:blip r:embed="rId2"/>
            <a:stretch>
              <a:fillRect/>
            </a:stretch>
          </a:blipFill>
        </p:spPr>
      </p:sp>
      <p:sp>
        <p:nvSpPr>
          <p:cNvPr id="16" name="TextBox 16"/>
          <p:cNvSpPr txBox="1"/>
          <p:nvPr/>
        </p:nvSpPr>
        <p:spPr>
          <a:xfrm>
            <a:off x="427231" y="1607789"/>
            <a:ext cx="9473891" cy="2631911"/>
          </a:xfrm>
          <a:prstGeom prst="rect">
            <a:avLst/>
          </a:prstGeom>
        </p:spPr>
        <p:txBody>
          <a:bodyPr lIns="0" tIns="0" rIns="0" bIns="0" rtlCol="0" anchor="t">
            <a:spAutoFit/>
          </a:bodyPr>
          <a:lstStyle/>
          <a:p>
            <a:pPr algn="l">
              <a:lnSpc>
                <a:spcPts val="10089"/>
              </a:lnSpc>
            </a:pPr>
            <a:r>
              <a:rPr lang="en-US" sz="9989" b="1" dirty="0">
                <a:solidFill>
                  <a:srgbClr val="FFFFFF"/>
                </a:solidFill>
                <a:latin typeface="Raleway Heavy"/>
                <a:ea typeface="Raleway Heavy"/>
                <a:cs typeface="Raleway Heavy"/>
                <a:sym typeface="Raleway Heavy"/>
              </a:rPr>
              <a:t>MARKET OPPORTUNITY</a:t>
            </a:r>
          </a:p>
        </p:txBody>
      </p:sp>
      <p:sp>
        <p:nvSpPr>
          <p:cNvPr id="17" name="Freeform 17"/>
          <p:cNvSpPr/>
          <p:nvPr/>
        </p:nvSpPr>
        <p:spPr>
          <a:xfrm>
            <a:off x="12706726" y="1022589"/>
            <a:ext cx="3550172" cy="3523546"/>
          </a:xfrm>
          <a:custGeom>
            <a:avLst/>
            <a:gdLst/>
            <a:ahLst/>
            <a:cxnLst/>
            <a:rect l="l" t="t" r="r" b="b"/>
            <a:pathLst>
              <a:path w="3550172" h="3523546">
                <a:moveTo>
                  <a:pt x="0" y="0"/>
                </a:moveTo>
                <a:lnTo>
                  <a:pt x="3550173" y="0"/>
                </a:lnTo>
                <a:lnTo>
                  <a:pt x="3550173" y="3523546"/>
                </a:lnTo>
                <a:lnTo>
                  <a:pt x="0" y="3523546"/>
                </a:lnTo>
                <a:lnTo>
                  <a:pt x="0" y="0"/>
                </a:lnTo>
                <a:close/>
              </a:path>
            </a:pathLst>
          </a:custGeom>
          <a:blipFill>
            <a:blip r:embed="rId2"/>
            <a:stretch>
              <a:fillRect/>
            </a:stretch>
          </a:blipFill>
        </p:spPr>
      </p:sp>
      <p:sp>
        <p:nvSpPr>
          <p:cNvPr id="18" name="TextBox 18"/>
          <p:cNvSpPr txBox="1"/>
          <p:nvPr/>
        </p:nvSpPr>
        <p:spPr>
          <a:xfrm>
            <a:off x="7215509" y="4691262"/>
            <a:ext cx="4138291" cy="429477"/>
          </a:xfrm>
          <a:prstGeom prst="rect">
            <a:avLst/>
          </a:prstGeom>
        </p:spPr>
        <p:txBody>
          <a:bodyPr wrap="square" lIns="0" tIns="0" rIns="0" bIns="0" rtlCol="0" anchor="t">
            <a:spAutoFit/>
          </a:bodyPr>
          <a:lstStyle/>
          <a:p>
            <a:pPr algn="ctr">
              <a:lnSpc>
                <a:spcPts val="3696"/>
              </a:lnSpc>
            </a:pPr>
            <a:r>
              <a:rPr lang="en-US" sz="2400" b="1" dirty="0">
                <a:solidFill>
                  <a:srgbClr val="0A86DF"/>
                </a:solidFill>
                <a:latin typeface="Raleway Heavy"/>
                <a:ea typeface="Raleway Heavy"/>
                <a:cs typeface="Raleway Heavy"/>
                <a:sym typeface="Raleway Heavy"/>
              </a:rPr>
              <a:t>@@MO1t$$</a:t>
            </a:r>
          </a:p>
        </p:txBody>
      </p:sp>
      <p:sp>
        <p:nvSpPr>
          <p:cNvPr id="19" name="TextBox 19"/>
          <p:cNvSpPr txBox="1"/>
          <p:nvPr/>
        </p:nvSpPr>
        <p:spPr>
          <a:xfrm>
            <a:off x="12404272" y="4637863"/>
            <a:ext cx="4131128" cy="429477"/>
          </a:xfrm>
          <a:prstGeom prst="rect">
            <a:avLst/>
          </a:prstGeom>
        </p:spPr>
        <p:txBody>
          <a:bodyPr wrap="square" lIns="0" tIns="0" rIns="0" bIns="0" rtlCol="0" anchor="t">
            <a:spAutoFit/>
          </a:bodyPr>
          <a:lstStyle/>
          <a:p>
            <a:pPr algn="ctr">
              <a:lnSpc>
                <a:spcPts val="3717"/>
              </a:lnSpc>
            </a:pPr>
            <a:r>
              <a:rPr lang="en-US" sz="2400" b="1" dirty="0">
                <a:solidFill>
                  <a:srgbClr val="0A86DF"/>
                </a:solidFill>
                <a:latin typeface="Raleway Heavy"/>
                <a:ea typeface="Raleway Heavy"/>
                <a:cs typeface="Raleway Heavy"/>
                <a:sym typeface="Raleway Heavy"/>
              </a:rPr>
              <a:t>@@MO2t$$</a:t>
            </a:r>
          </a:p>
        </p:txBody>
      </p:sp>
      <p:sp>
        <p:nvSpPr>
          <p:cNvPr id="20" name="TextBox 20"/>
          <p:cNvSpPr txBox="1"/>
          <p:nvPr/>
        </p:nvSpPr>
        <p:spPr>
          <a:xfrm>
            <a:off x="7496058" y="5618516"/>
            <a:ext cx="3570929" cy="297133"/>
          </a:xfrm>
          <a:prstGeom prst="rect">
            <a:avLst/>
          </a:prstGeom>
        </p:spPr>
        <p:txBody>
          <a:bodyPr lIns="0" tIns="0" rIns="0" bIns="0" rtlCol="0" anchor="t">
            <a:spAutoFit/>
          </a:bodyPr>
          <a:lstStyle/>
          <a:p>
            <a:pPr algn="ctr">
              <a:lnSpc>
                <a:spcPts val="2411"/>
              </a:lnSpc>
            </a:pPr>
            <a:r>
              <a:rPr lang="en-US" sz="1722" dirty="0">
                <a:solidFill>
                  <a:srgbClr val="FFFFFF"/>
                </a:solidFill>
                <a:latin typeface="Garet 1 Light"/>
                <a:ea typeface="Garet 1 Light"/>
                <a:cs typeface="Garet 1 Light"/>
                <a:sym typeface="Garet 1 Light"/>
              </a:rPr>
              <a:t>@@MO1$$</a:t>
            </a:r>
          </a:p>
        </p:txBody>
      </p:sp>
      <p:sp>
        <p:nvSpPr>
          <p:cNvPr id="21" name="TextBox 21"/>
          <p:cNvSpPr txBox="1"/>
          <p:nvPr/>
        </p:nvSpPr>
        <p:spPr>
          <a:xfrm>
            <a:off x="12685950" y="5674535"/>
            <a:ext cx="3591723" cy="297517"/>
          </a:xfrm>
          <a:prstGeom prst="rect">
            <a:avLst/>
          </a:prstGeom>
        </p:spPr>
        <p:txBody>
          <a:bodyPr lIns="0" tIns="0" rIns="0" bIns="0" rtlCol="0" anchor="t">
            <a:spAutoFit/>
          </a:bodyPr>
          <a:lstStyle/>
          <a:p>
            <a:pPr algn="ctr">
              <a:lnSpc>
                <a:spcPts val="2425"/>
              </a:lnSpc>
            </a:pPr>
            <a:r>
              <a:rPr lang="en-US" sz="1732" dirty="0">
                <a:solidFill>
                  <a:srgbClr val="000000"/>
                </a:solidFill>
                <a:latin typeface="Garet 1 Light"/>
                <a:ea typeface="Garet 1 Light"/>
                <a:cs typeface="Garet 1 Light"/>
                <a:sym typeface="Garet 1 Light"/>
              </a:rPr>
              <a:t>@@MO2$$</a:t>
            </a:r>
          </a:p>
        </p:txBody>
      </p:sp>
      <p:sp>
        <p:nvSpPr>
          <p:cNvPr id="22" name="TextBox 22"/>
          <p:cNvSpPr txBox="1"/>
          <p:nvPr/>
        </p:nvSpPr>
        <p:spPr>
          <a:xfrm>
            <a:off x="1028700" y="823461"/>
            <a:ext cx="6033834" cy="396240"/>
          </a:xfrm>
          <a:prstGeom prst="rect">
            <a:avLst/>
          </a:prstGeom>
        </p:spPr>
        <p:txBody>
          <a:bodyPr lIns="0" tIns="0" rIns="0" bIns="0" rtlCol="0" anchor="t">
            <a:spAutoFit/>
          </a:bodyPr>
          <a:lstStyle/>
          <a:p>
            <a:pPr algn="l">
              <a:lnSpc>
                <a:spcPts val="3359"/>
              </a:lnSpc>
            </a:pPr>
            <a:r>
              <a:rPr lang="en-US" sz="2399">
                <a:solidFill>
                  <a:srgbClr val="FFFFFF"/>
                </a:solidFill>
                <a:latin typeface="Garet 1 Light"/>
                <a:ea typeface="Garet 1 Light"/>
                <a:cs typeface="Garet 1 Light"/>
                <a:sym typeface="Garet 1 Light"/>
              </a:rPr>
              <a:t>Presented by Harper Russo | 2024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86DF"/>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3" name="Group 3"/>
          <p:cNvGrpSpPr/>
          <p:nvPr/>
        </p:nvGrpSpPr>
        <p:grpSpPr>
          <a:xfrm>
            <a:off x="12637893" y="9144682"/>
            <a:ext cx="695546" cy="189137"/>
            <a:chOff x="0" y="0"/>
            <a:chExt cx="183189" cy="49814"/>
          </a:xfrm>
        </p:grpSpPr>
        <p:sp>
          <p:nvSpPr>
            <p:cNvPr id="4" name="Freeform 4"/>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FFFFFF"/>
            </a:solidFill>
          </p:spPr>
        </p:sp>
        <p:sp>
          <p:nvSpPr>
            <p:cNvPr id="5" name="TextBox 5"/>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490049" y="2984879"/>
            <a:ext cx="11963055" cy="6502717"/>
            <a:chOff x="0" y="0"/>
            <a:chExt cx="1730721" cy="940762"/>
          </a:xfrm>
        </p:grpSpPr>
        <p:sp>
          <p:nvSpPr>
            <p:cNvPr id="7" name="Freeform 7"/>
            <p:cNvSpPr/>
            <p:nvPr/>
          </p:nvSpPr>
          <p:spPr>
            <a:xfrm>
              <a:off x="0" y="0"/>
              <a:ext cx="1730721" cy="940762"/>
            </a:xfrm>
            <a:custGeom>
              <a:avLst/>
              <a:gdLst/>
              <a:ahLst/>
              <a:cxnLst/>
              <a:rect l="l" t="t" r="r" b="b"/>
              <a:pathLst>
                <a:path w="1730721" h="940762">
                  <a:moveTo>
                    <a:pt x="33005" y="0"/>
                  </a:moveTo>
                  <a:lnTo>
                    <a:pt x="1697716" y="0"/>
                  </a:lnTo>
                  <a:cubicBezTo>
                    <a:pt x="1706470" y="0"/>
                    <a:pt x="1714865" y="3477"/>
                    <a:pt x="1721054" y="9667"/>
                  </a:cubicBezTo>
                  <a:cubicBezTo>
                    <a:pt x="1727244" y="15856"/>
                    <a:pt x="1730721" y="24251"/>
                    <a:pt x="1730721" y="33005"/>
                  </a:cubicBezTo>
                  <a:lnTo>
                    <a:pt x="1730721" y="907757"/>
                  </a:lnTo>
                  <a:cubicBezTo>
                    <a:pt x="1730721" y="925985"/>
                    <a:pt x="1715944" y="940762"/>
                    <a:pt x="1697716" y="940762"/>
                  </a:cubicBezTo>
                  <a:lnTo>
                    <a:pt x="33005" y="940762"/>
                  </a:lnTo>
                  <a:cubicBezTo>
                    <a:pt x="14777" y="940762"/>
                    <a:pt x="0" y="925985"/>
                    <a:pt x="0" y="907757"/>
                  </a:cubicBezTo>
                  <a:lnTo>
                    <a:pt x="0" y="33005"/>
                  </a:lnTo>
                  <a:cubicBezTo>
                    <a:pt x="0" y="14777"/>
                    <a:pt x="14777" y="0"/>
                    <a:pt x="33005" y="0"/>
                  </a:cubicBezTo>
                  <a:close/>
                </a:path>
              </a:pathLst>
            </a:custGeom>
            <a:solidFill>
              <a:srgbClr val="FFFFFF"/>
            </a:solidFill>
          </p:spPr>
        </p:sp>
        <p:sp>
          <p:nvSpPr>
            <p:cNvPr id="8" name="TextBox 8"/>
            <p:cNvSpPr txBox="1"/>
            <p:nvPr/>
          </p:nvSpPr>
          <p:spPr>
            <a:xfrm>
              <a:off x="0" y="-38100"/>
              <a:ext cx="1730721" cy="978862"/>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310967" y="1719470"/>
            <a:ext cx="5570480" cy="9837492"/>
          </a:xfrm>
          <a:custGeom>
            <a:avLst/>
            <a:gdLst/>
            <a:ahLst/>
            <a:cxnLst/>
            <a:rect l="l" t="t" r="r" b="b"/>
            <a:pathLst>
              <a:path w="5570480" h="9837492">
                <a:moveTo>
                  <a:pt x="0" y="0"/>
                </a:moveTo>
                <a:lnTo>
                  <a:pt x="5570480" y="0"/>
                </a:lnTo>
                <a:lnTo>
                  <a:pt x="5570480" y="9837492"/>
                </a:lnTo>
                <a:lnTo>
                  <a:pt x="0" y="9837492"/>
                </a:lnTo>
                <a:lnTo>
                  <a:pt x="0" y="0"/>
                </a:lnTo>
                <a:close/>
              </a:path>
            </a:pathLst>
          </a:custGeom>
          <a:blipFill>
            <a:blip r:embed="rId2"/>
            <a:stretch>
              <a:fillRect/>
            </a:stretch>
          </a:blipFill>
        </p:spPr>
      </p:sp>
      <p:grpSp>
        <p:nvGrpSpPr>
          <p:cNvPr id="10" name="Group 10"/>
          <p:cNvGrpSpPr/>
          <p:nvPr/>
        </p:nvGrpSpPr>
        <p:grpSpPr>
          <a:xfrm>
            <a:off x="5703953" y="3234421"/>
            <a:ext cx="12304739" cy="6389427"/>
            <a:chOff x="0" y="0"/>
            <a:chExt cx="3517163" cy="1826342"/>
          </a:xfrm>
        </p:grpSpPr>
        <p:sp>
          <p:nvSpPr>
            <p:cNvPr id="11" name="Freeform 11"/>
            <p:cNvSpPr/>
            <p:nvPr/>
          </p:nvSpPr>
          <p:spPr>
            <a:xfrm>
              <a:off x="0" y="0"/>
              <a:ext cx="3517163" cy="1826342"/>
            </a:xfrm>
            <a:custGeom>
              <a:avLst/>
              <a:gdLst/>
              <a:ahLst/>
              <a:cxnLst/>
              <a:rect l="l" t="t" r="r" b="b"/>
              <a:pathLst>
                <a:path w="3517163" h="1826342">
                  <a:moveTo>
                    <a:pt x="32088" y="0"/>
                  </a:moveTo>
                  <a:lnTo>
                    <a:pt x="3485074" y="0"/>
                  </a:lnTo>
                  <a:cubicBezTo>
                    <a:pt x="3493585" y="0"/>
                    <a:pt x="3501747" y="3381"/>
                    <a:pt x="3507765" y="9398"/>
                  </a:cubicBezTo>
                  <a:cubicBezTo>
                    <a:pt x="3513782" y="15416"/>
                    <a:pt x="3517163" y="23578"/>
                    <a:pt x="3517163" y="32088"/>
                  </a:cubicBezTo>
                  <a:lnTo>
                    <a:pt x="3517163" y="1794253"/>
                  </a:lnTo>
                  <a:cubicBezTo>
                    <a:pt x="3517163" y="1811975"/>
                    <a:pt x="3502796" y="1826342"/>
                    <a:pt x="3485074" y="1826342"/>
                  </a:cubicBezTo>
                  <a:lnTo>
                    <a:pt x="32088" y="1826342"/>
                  </a:lnTo>
                  <a:cubicBezTo>
                    <a:pt x="14366" y="1826342"/>
                    <a:pt x="0" y="1811975"/>
                    <a:pt x="0" y="1794253"/>
                  </a:cubicBezTo>
                  <a:lnTo>
                    <a:pt x="0" y="32088"/>
                  </a:lnTo>
                  <a:cubicBezTo>
                    <a:pt x="0" y="14366"/>
                    <a:pt x="14366" y="0"/>
                    <a:pt x="32088" y="0"/>
                  </a:cubicBezTo>
                  <a:close/>
                </a:path>
              </a:pathLst>
            </a:custGeom>
            <a:solidFill>
              <a:srgbClr val="000000"/>
            </a:solidFill>
          </p:spPr>
        </p:sp>
        <p:sp>
          <p:nvSpPr>
            <p:cNvPr id="12" name="TextBox 12"/>
            <p:cNvSpPr txBox="1"/>
            <p:nvPr/>
          </p:nvSpPr>
          <p:spPr>
            <a:xfrm>
              <a:off x="0" y="-38100"/>
              <a:ext cx="3517163" cy="186444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4954561" y="1488941"/>
            <a:ext cx="12304739" cy="1345950"/>
          </a:xfrm>
          <a:prstGeom prst="rect">
            <a:avLst/>
          </a:prstGeom>
        </p:spPr>
        <p:txBody>
          <a:bodyPr lIns="0" tIns="0" rIns="0" bIns="0" rtlCol="0" anchor="t">
            <a:spAutoFit/>
          </a:bodyPr>
          <a:lstStyle/>
          <a:p>
            <a:pPr algn="r">
              <a:lnSpc>
                <a:spcPts val="10089"/>
              </a:lnSpc>
            </a:pPr>
            <a:r>
              <a:rPr lang="en-US" sz="9989" b="1">
                <a:solidFill>
                  <a:srgbClr val="FFFFFF"/>
                </a:solidFill>
                <a:latin typeface="Raleway Heavy"/>
                <a:ea typeface="Raleway Heavy"/>
                <a:cs typeface="Raleway Heavy"/>
                <a:sym typeface="Raleway Heavy"/>
              </a:rPr>
              <a:t>BUSINESS MODEL</a:t>
            </a:r>
          </a:p>
        </p:txBody>
      </p:sp>
      <p:sp>
        <p:nvSpPr>
          <p:cNvPr id="14" name="TextBox 14"/>
          <p:cNvSpPr txBox="1"/>
          <p:nvPr/>
        </p:nvSpPr>
        <p:spPr>
          <a:xfrm>
            <a:off x="1497169" y="787534"/>
            <a:ext cx="1803517" cy="529957"/>
          </a:xfrm>
          <a:prstGeom prst="rect">
            <a:avLst/>
          </a:prstGeom>
        </p:spPr>
        <p:txBody>
          <a:bodyPr lIns="0" tIns="0" rIns="0" bIns="0" rtlCol="0" anchor="t">
            <a:spAutoFit/>
          </a:bodyPr>
          <a:lstStyle/>
          <a:p>
            <a:pPr algn="ctr">
              <a:lnSpc>
                <a:spcPts val="3842"/>
              </a:lnSpc>
            </a:pPr>
            <a:r>
              <a:rPr lang="en-US" sz="3804" b="1">
                <a:solidFill>
                  <a:srgbClr val="FFFFFF"/>
                </a:solidFill>
                <a:latin typeface="Raleway Heavy"/>
                <a:ea typeface="Raleway Heavy"/>
                <a:cs typeface="Raleway Heavy"/>
                <a:sym typeface="Raleway Heavy"/>
              </a:rPr>
              <a:t>11</a:t>
            </a:r>
          </a:p>
        </p:txBody>
      </p:sp>
      <p:sp>
        <p:nvSpPr>
          <p:cNvPr id="15" name="TextBox 15"/>
          <p:cNvSpPr txBox="1"/>
          <p:nvPr/>
        </p:nvSpPr>
        <p:spPr>
          <a:xfrm>
            <a:off x="541454" y="866274"/>
            <a:ext cx="1911431" cy="372478"/>
          </a:xfrm>
          <a:prstGeom prst="rect">
            <a:avLst/>
          </a:prstGeom>
        </p:spPr>
        <p:txBody>
          <a:bodyPr lIns="0" tIns="0" rIns="0" bIns="0" rtlCol="0" anchor="t">
            <a:spAutoFit/>
          </a:bodyPr>
          <a:lstStyle/>
          <a:p>
            <a:pPr algn="ctr">
              <a:lnSpc>
                <a:spcPts val="2832"/>
              </a:lnSpc>
            </a:pPr>
            <a:r>
              <a:rPr lang="en-US" sz="2804">
                <a:solidFill>
                  <a:srgbClr val="FFFFFF"/>
                </a:solidFill>
                <a:latin typeface="Garet 1 Light"/>
                <a:ea typeface="Garet 1 Light"/>
                <a:cs typeface="Garet 1 Light"/>
                <a:sym typeface="Garet 1 Light"/>
              </a:rPr>
              <a:t>Page</a:t>
            </a:r>
          </a:p>
        </p:txBody>
      </p:sp>
      <p:sp>
        <p:nvSpPr>
          <p:cNvPr id="16" name="TextBox 16"/>
          <p:cNvSpPr txBox="1"/>
          <p:nvPr/>
        </p:nvSpPr>
        <p:spPr>
          <a:xfrm>
            <a:off x="6873440" y="4226796"/>
            <a:ext cx="9965766" cy="606897"/>
          </a:xfrm>
          <a:prstGeom prst="rect">
            <a:avLst/>
          </a:prstGeom>
        </p:spPr>
        <p:txBody>
          <a:bodyPr lIns="0" tIns="0" rIns="0" bIns="0" rtlCol="0" anchor="t">
            <a:spAutoFit/>
          </a:bodyPr>
          <a:lstStyle/>
          <a:p>
            <a:pPr algn="l">
              <a:lnSpc>
                <a:spcPts val="4935"/>
              </a:lnSpc>
            </a:pPr>
            <a:r>
              <a:rPr lang="en-US" sz="3525" dirty="0">
                <a:solidFill>
                  <a:srgbClr val="0A86DF"/>
                </a:solidFill>
                <a:latin typeface="Garet 1 Light"/>
                <a:ea typeface="Garet 1 Light"/>
                <a:cs typeface="Garet 1 Light"/>
                <a:sym typeface="Garet 1 Light"/>
              </a:rPr>
              <a:t>@@B1$$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43037"/>
            <a:ext cx="3634111" cy="571326"/>
            <a:chOff x="0" y="0"/>
            <a:chExt cx="957132" cy="150473"/>
          </a:xfrm>
        </p:grpSpPr>
        <p:sp>
          <p:nvSpPr>
            <p:cNvPr id="3" name="Freeform 3"/>
            <p:cNvSpPr/>
            <p:nvPr/>
          </p:nvSpPr>
          <p:spPr>
            <a:xfrm>
              <a:off x="0" y="0"/>
              <a:ext cx="957132" cy="150473"/>
            </a:xfrm>
            <a:custGeom>
              <a:avLst/>
              <a:gdLst/>
              <a:ahLst/>
              <a:cxnLst/>
              <a:rect l="l" t="t" r="r" b="b"/>
              <a:pathLst>
                <a:path w="957132" h="150473">
                  <a:moveTo>
                    <a:pt x="75236" y="0"/>
                  </a:moveTo>
                  <a:lnTo>
                    <a:pt x="881896" y="0"/>
                  </a:lnTo>
                  <a:cubicBezTo>
                    <a:pt x="923448" y="0"/>
                    <a:pt x="957132" y="33684"/>
                    <a:pt x="957132" y="75236"/>
                  </a:cubicBezTo>
                  <a:lnTo>
                    <a:pt x="957132" y="75236"/>
                  </a:lnTo>
                  <a:cubicBezTo>
                    <a:pt x="957132" y="95190"/>
                    <a:pt x="949206" y="114327"/>
                    <a:pt x="935096" y="128437"/>
                  </a:cubicBezTo>
                  <a:cubicBezTo>
                    <a:pt x="920986" y="142546"/>
                    <a:pt x="901850" y="150473"/>
                    <a:pt x="881896" y="150473"/>
                  </a:cubicBezTo>
                  <a:lnTo>
                    <a:pt x="75236" y="150473"/>
                  </a:lnTo>
                  <a:cubicBezTo>
                    <a:pt x="55282" y="150473"/>
                    <a:pt x="36146" y="142546"/>
                    <a:pt x="22036" y="128437"/>
                  </a:cubicBezTo>
                  <a:cubicBezTo>
                    <a:pt x="7927" y="114327"/>
                    <a:pt x="0" y="95190"/>
                    <a:pt x="0" y="75236"/>
                  </a:cubicBezTo>
                  <a:lnTo>
                    <a:pt x="0" y="75236"/>
                  </a:lnTo>
                  <a:cubicBezTo>
                    <a:pt x="0" y="55282"/>
                    <a:pt x="7927" y="36146"/>
                    <a:pt x="22036" y="22036"/>
                  </a:cubicBezTo>
                  <a:cubicBezTo>
                    <a:pt x="36146" y="7927"/>
                    <a:pt x="55282" y="0"/>
                    <a:pt x="75236" y="0"/>
                  </a:cubicBezTo>
                  <a:close/>
                </a:path>
              </a:pathLst>
            </a:custGeom>
            <a:solidFill>
              <a:srgbClr val="0A86DF"/>
            </a:solidFill>
          </p:spPr>
        </p:sp>
        <p:sp>
          <p:nvSpPr>
            <p:cNvPr id="4" name="TextBox 4"/>
            <p:cNvSpPr txBox="1"/>
            <p:nvPr/>
          </p:nvSpPr>
          <p:spPr>
            <a:xfrm>
              <a:off x="0" y="-38100"/>
              <a:ext cx="957132" cy="188573"/>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034909" y="6068544"/>
            <a:ext cx="4131621" cy="2049414"/>
            <a:chOff x="0" y="0"/>
            <a:chExt cx="1274698" cy="632290"/>
          </a:xfrm>
        </p:grpSpPr>
        <p:sp>
          <p:nvSpPr>
            <p:cNvPr id="6" name="Freeform 6"/>
            <p:cNvSpPr/>
            <p:nvPr/>
          </p:nvSpPr>
          <p:spPr>
            <a:xfrm>
              <a:off x="0" y="0"/>
              <a:ext cx="1274698" cy="632290"/>
            </a:xfrm>
            <a:custGeom>
              <a:avLst/>
              <a:gdLst/>
              <a:ahLst/>
              <a:cxnLst/>
              <a:rect l="l" t="t" r="r" b="b"/>
              <a:pathLst>
                <a:path w="1274698" h="632290">
                  <a:moveTo>
                    <a:pt x="95565" y="0"/>
                  </a:moveTo>
                  <a:lnTo>
                    <a:pt x="1179133" y="0"/>
                  </a:lnTo>
                  <a:cubicBezTo>
                    <a:pt x="1204478" y="0"/>
                    <a:pt x="1228785" y="10068"/>
                    <a:pt x="1246707" y="27990"/>
                  </a:cubicBezTo>
                  <a:cubicBezTo>
                    <a:pt x="1264629" y="45912"/>
                    <a:pt x="1274698" y="70220"/>
                    <a:pt x="1274698" y="95565"/>
                  </a:cubicBezTo>
                  <a:lnTo>
                    <a:pt x="1274698" y="536725"/>
                  </a:lnTo>
                  <a:cubicBezTo>
                    <a:pt x="1274698" y="589504"/>
                    <a:pt x="1231912" y="632290"/>
                    <a:pt x="1179133" y="632290"/>
                  </a:cubicBezTo>
                  <a:lnTo>
                    <a:pt x="95565" y="632290"/>
                  </a:lnTo>
                  <a:cubicBezTo>
                    <a:pt x="42786" y="632290"/>
                    <a:pt x="0" y="589504"/>
                    <a:pt x="0" y="536725"/>
                  </a:cubicBezTo>
                  <a:lnTo>
                    <a:pt x="0" y="95565"/>
                  </a:lnTo>
                  <a:cubicBezTo>
                    <a:pt x="0" y="42786"/>
                    <a:pt x="42786" y="0"/>
                    <a:pt x="95565" y="0"/>
                  </a:cubicBezTo>
                  <a:close/>
                </a:path>
              </a:pathLst>
            </a:custGeom>
            <a:solidFill>
              <a:srgbClr val="000000">
                <a:alpha val="0"/>
              </a:srgbClr>
            </a:solidFill>
            <a:ln w="95250" cap="rnd">
              <a:solidFill>
                <a:srgbClr val="FFFFFF"/>
              </a:solidFill>
              <a:prstDash val="solid"/>
              <a:round/>
            </a:ln>
          </p:spPr>
        </p:sp>
        <p:sp>
          <p:nvSpPr>
            <p:cNvPr id="7" name="TextBox 7"/>
            <p:cNvSpPr txBox="1"/>
            <p:nvPr/>
          </p:nvSpPr>
          <p:spPr>
            <a:xfrm>
              <a:off x="0" y="-38100"/>
              <a:ext cx="1274698" cy="67039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7581294" y="6068544"/>
            <a:ext cx="4131621" cy="2049414"/>
            <a:chOff x="0" y="0"/>
            <a:chExt cx="1274698" cy="632290"/>
          </a:xfrm>
        </p:grpSpPr>
        <p:sp>
          <p:nvSpPr>
            <p:cNvPr id="9" name="Freeform 9"/>
            <p:cNvSpPr/>
            <p:nvPr/>
          </p:nvSpPr>
          <p:spPr>
            <a:xfrm>
              <a:off x="0" y="0"/>
              <a:ext cx="1274698" cy="632290"/>
            </a:xfrm>
            <a:custGeom>
              <a:avLst/>
              <a:gdLst/>
              <a:ahLst/>
              <a:cxnLst/>
              <a:rect l="l" t="t" r="r" b="b"/>
              <a:pathLst>
                <a:path w="1274698" h="632290">
                  <a:moveTo>
                    <a:pt x="95565" y="0"/>
                  </a:moveTo>
                  <a:lnTo>
                    <a:pt x="1179133" y="0"/>
                  </a:lnTo>
                  <a:cubicBezTo>
                    <a:pt x="1204478" y="0"/>
                    <a:pt x="1228785" y="10068"/>
                    <a:pt x="1246707" y="27990"/>
                  </a:cubicBezTo>
                  <a:cubicBezTo>
                    <a:pt x="1264629" y="45912"/>
                    <a:pt x="1274698" y="70220"/>
                    <a:pt x="1274698" y="95565"/>
                  </a:cubicBezTo>
                  <a:lnTo>
                    <a:pt x="1274698" y="536725"/>
                  </a:lnTo>
                  <a:cubicBezTo>
                    <a:pt x="1274698" y="589504"/>
                    <a:pt x="1231912" y="632290"/>
                    <a:pt x="1179133" y="632290"/>
                  </a:cubicBezTo>
                  <a:lnTo>
                    <a:pt x="95565" y="632290"/>
                  </a:lnTo>
                  <a:cubicBezTo>
                    <a:pt x="42786" y="632290"/>
                    <a:pt x="0" y="589504"/>
                    <a:pt x="0" y="536725"/>
                  </a:cubicBezTo>
                  <a:lnTo>
                    <a:pt x="0" y="95565"/>
                  </a:lnTo>
                  <a:cubicBezTo>
                    <a:pt x="0" y="42786"/>
                    <a:pt x="42786" y="0"/>
                    <a:pt x="95565" y="0"/>
                  </a:cubicBezTo>
                  <a:close/>
                </a:path>
              </a:pathLst>
            </a:custGeom>
            <a:solidFill>
              <a:srgbClr val="000000">
                <a:alpha val="0"/>
              </a:srgbClr>
            </a:solidFill>
            <a:ln w="95250" cap="rnd">
              <a:solidFill>
                <a:srgbClr val="FFFFFF"/>
              </a:solidFill>
              <a:prstDash val="solid"/>
              <a:round/>
            </a:ln>
          </p:spPr>
        </p:sp>
        <p:sp>
          <p:nvSpPr>
            <p:cNvPr id="10" name="TextBox 10"/>
            <p:cNvSpPr txBox="1"/>
            <p:nvPr/>
          </p:nvSpPr>
          <p:spPr>
            <a:xfrm>
              <a:off x="0" y="-38100"/>
              <a:ext cx="1274698" cy="670390"/>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1028700" y="9239250"/>
            <a:ext cx="16230600" cy="0"/>
          </a:xfrm>
          <a:prstGeom prst="line">
            <a:avLst/>
          </a:prstGeom>
          <a:ln w="19050" cap="flat">
            <a:solidFill>
              <a:srgbClr val="FFFFFF"/>
            </a:solidFill>
            <a:prstDash val="solid"/>
            <a:headEnd type="none" w="sm" len="sm"/>
            <a:tailEnd type="none" w="sm" len="sm"/>
          </a:ln>
        </p:spPr>
      </p:sp>
      <p:grpSp>
        <p:nvGrpSpPr>
          <p:cNvPr id="12" name="Group 12"/>
          <p:cNvGrpSpPr/>
          <p:nvPr/>
        </p:nvGrpSpPr>
        <p:grpSpPr>
          <a:xfrm>
            <a:off x="14205202" y="9163732"/>
            <a:ext cx="695546" cy="189137"/>
            <a:chOff x="0" y="0"/>
            <a:chExt cx="183189" cy="49814"/>
          </a:xfrm>
        </p:grpSpPr>
        <p:sp>
          <p:nvSpPr>
            <p:cNvPr id="13" name="Freeform 13"/>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0A86DF"/>
            </a:solidFill>
          </p:spPr>
        </p:sp>
        <p:sp>
          <p:nvSpPr>
            <p:cNvPr id="14" name="TextBox 14"/>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grpSp>
        <p:nvGrpSpPr>
          <p:cNvPr id="15" name="Group 15"/>
          <p:cNvGrpSpPr>
            <a:grpSpLocks noChangeAspect="1"/>
          </p:cNvGrpSpPr>
          <p:nvPr/>
        </p:nvGrpSpPr>
        <p:grpSpPr>
          <a:xfrm>
            <a:off x="1028700" y="6247715"/>
            <a:ext cx="1637367" cy="1691073"/>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62531" t="-17738" r="-54846" b="-22644"/>
              </a:stretch>
            </a:blipFill>
          </p:spPr>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grpSp>
        <p:nvGrpSpPr>
          <p:cNvPr id="18" name="Group 18"/>
          <p:cNvGrpSpPr>
            <a:grpSpLocks noChangeAspect="1"/>
          </p:cNvGrpSpPr>
          <p:nvPr/>
        </p:nvGrpSpPr>
        <p:grpSpPr>
          <a:xfrm>
            <a:off x="6575085" y="6247715"/>
            <a:ext cx="1637367" cy="1691073"/>
            <a:chOff x="0" y="0"/>
            <a:chExt cx="6350000" cy="6558280"/>
          </a:xfrm>
        </p:grpSpPr>
        <p:sp>
          <p:nvSpPr>
            <p:cNvPr id="19" name="Freeform 1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65882" t="-38906" r="-42232" b="-163121"/>
              </a:stretch>
            </a:blipFill>
          </p:spPr>
        </p:sp>
        <p:sp>
          <p:nvSpPr>
            <p:cNvPr id="20" name="Freeform 2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sp>
        <p:nvSpPr>
          <p:cNvPr id="21" name="TextBox 21"/>
          <p:cNvSpPr txBox="1"/>
          <p:nvPr/>
        </p:nvSpPr>
        <p:spPr>
          <a:xfrm>
            <a:off x="4082798" y="2250088"/>
            <a:ext cx="10122403" cy="1546983"/>
          </a:xfrm>
          <a:prstGeom prst="rect">
            <a:avLst/>
          </a:prstGeom>
        </p:spPr>
        <p:txBody>
          <a:bodyPr lIns="0" tIns="0" rIns="0" bIns="0" rtlCol="0" anchor="t">
            <a:spAutoFit/>
          </a:bodyPr>
          <a:lstStyle/>
          <a:p>
            <a:pPr algn="ctr">
              <a:lnSpc>
                <a:spcPts val="11551"/>
              </a:lnSpc>
            </a:pPr>
            <a:r>
              <a:rPr lang="en-US" sz="11437" b="1">
                <a:solidFill>
                  <a:srgbClr val="FFFFFF"/>
                </a:solidFill>
                <a:latin typeface="Raleway Heavy"/>
                <a:ea typeface="Raleway Heavy"/>
                <a:cs typeface="Raleway Heavy"/>
                <a:sym typeface="Raleway Heavy"/>
              </a:rPr>
              <a:t>OUR TEAM</a:t>
            </a:r>
          </a:p>
        </p:txBody>
      </p:sp>
      <p:sp>
        <p:nvSpPr>
          <p:cNvPr id="22" name="TextBox 22"/>
          <p:cNvSpPr txBox="1"/>
          <p:nvPr/>
        </p:nvSpPr>
        <p:spPr>
          <a:xfrm>
            <a:off x="4903279" y="856298"/>
            <a:ext cx="5656840" cy="339725"/>
          </a:xfrm>
          <a:prstGeom prst="rect">
            <a:avLst/>
          </a:prstGeom>
        </p:spPr>
        <p:txBody>
          <a:bodyPr lIns="0" tIns="0" rIns="0" bIns="0" rtlCol="0" anchor="t">
            <a:spAutoFit/>
          </a:bodyPr>
          <a:lstStyle/>
          <a:p>
            <a:pPr algn="just">
              <a:lnSpc>
                <a:spcPts val="2800"/>
              </a:lnSpc>
            </a:pPr>
            <a:r>
              <a:rPr lang="en-US" sz="2000" spc="298">
                <a:solidFill>
                  <a:srgbClr val="FFFFFF"/>
                </a:solidFill>
                <a:latin typeface="Garet 1 Light"/>
                <a:ea typeface="Garet 1 Light"/>
                <a:cs typeface="Garet 1 Light"/>
                <a:sym typeface="Garet 1 Light"/>
              </a:rPr>
              <a:t>www.reallygreatsite.com</a:t>
            </a:r>
          </a:p>
        </p:txBody>
      </p:sp>
      <p:sp>
        <p:nvSpPr>
          <p:cNvPr id="23" name="TextBox 23"/>
          <p:cNvSpPr txBox="1"/>
          <p:nvPr/>
        </p:nvSpPr>
        <p:spPr>
          <a:xfrm>
            <a:off x="16032894" y="787534"/>
            <a:ext cx="1803517" cy="529957"/>
          </a:xfrm>
          <a:prstGeom prst="rect">
            <a:avLst/>
          </a:prstGeom>
        </p:spPr>
        <p:txBody>
          <a:bodyPr lIns="0" tIns="0" rIns="0" bIns="0" rtlCol="0" anchor="t">
            <a:spAutoFit/>
          </a:bodyPr>
          <a:lstStyle/>
          <a:p>
            <a:pPr algn="ctr">
              <a:lnSpc>
                <a:spcPts val="3842"/>
              </a:lnSpc>
            </a:pPr>
            <a:r>
              <a:rPr lang="en-US" sz="3804" b="1">
                <a:solidFill>
                  <a:srgbClr val="0A86DF"/>
                </a:solidFill>
                <a:latin typeface="Raleway Heavy"/>
                <a:ea typeface="Raleway Heavy"/>
                <a:cs typeface="Raleway Heavy"/>
                <a:sym typeface="Raleway Heavy"/>
              </a:rPr>
              <a:t>12</a:t>
            </a:r>
          </a:p>
        </p:txBody>
      </p:sp>
      <p:sp>
        <p:nvSpPr>
          <p:cNvPr id="24" name="TextBox 24"/>
          <p:cNvSpPr txBox="1"/>
          <p:nvPr/>
        </p:nvSpPr>
        <p:spPr>
          <a:xfrm>
            <a:off x="15077179" y="866274"/>
            <a:ext cx="1911431" cy="372478"/>
          </a:xfrm>
          <a:prstGeom prst="rect">
            <a:avLst/>
          </a:prstGeom>
        </p:spPr>
        <p:txBody>
          <a:bodyPr lIns="0" tIns="0" rIns="0" bIns="0" rtlCol="0" anchor="t">
            <a:spAutoFit/>
          </a:bodyPr>
          <a:lstStyle/>
          <a:p>
            <a:pPr algn="ctr">
              <a:lnSpc>
                <a:spcPts val="2832"/>
              </a:lnSpc>
            </a:pPr>
            <a:r>
              <a:rPr lang="en-US" sz="2804">
                <a:solidFill>
                  <a:srgbClr val="FFFFFF"/>
                </a:solidFill>
                <a:latin typeface="Garet 1 Light"/>
                <a:ea typeface="Garet 1 Light"/>
                <a:cs typeface="Garet 1 Light"/>
                <a:sym typeface="Garet 1 Light"/>
              </a:rPr>
              <a:t>Page</a:t>
            </a:r>
          </a:p>
        </p:txBody>
      </p:sp>
      <p:sp>
        <p:nvSpPr>
          <p:cNvPr id="25" name="TextBox 25"/>
          <p:cNvSpPr txBox="1"/>
          <p:nvPr/>
        </p:nvSpPr>
        <p:spPr>
          <a:xfrm>
            <a:off x="2883018" y="6733573"/>
            <a:ext cx="2507888" cy="384721"/>
          </a:xfrm>
          <a:prstGeom prst="rect">
            <a:avLst/>
          </a:prstGeom>
        </p:spPr>
        <p:txBody>
          <a:bodyPr lIns="0" tIns="0" rIns="0" bIns="0" rtlCol="0" anchor="t">
            <a:spAutoFit/>
          </a:bodyPr>
          <a:lstStyle/>
          <a:p>
            <a:pPr algn="l">
              <a:lnSpc>
                <a:spcPts val="3024"/>
              </a:lnSpc>
            </a:pPr>
            <a:r>
              <a:rPr lang="en-US" sz="2994" b="1" dirty="0">
                <a:solidFill>
                  <a:srgbClr val="0A86DF"/>
                </a:solidFill>
                <a:latin typeface="Raleway Heavy"/>
                <a:ea typeface="Raleway Heavy"/>
                <a:cs typeface="Raleway Heavy"/>
                <a:sym typeface="Raleway Heavy"/>
              </a:rPr>
              <a:t>@@T1$$</a:t>
            </a:r>
          </a:p>
        </p:txBody>
      </p:sp>
      <p:sp>
        <p:nvSpPr>
          <p:cNvPr id="26" name="TextBox 26"/>
          <p:cNvSpPr txBox="1"/>
          <p:nvPr/>
        </p:nvSpPr>
        <p:spPr>
          <a:xfrm>
            <a:off x="8429403" y="6733573"/>
            <a:ext cx="3472992" cy="384721"/>
          </a:xfrm>
          <a:prstGeom prst="rect">
            <a:avLst/>
          </a:prstGeom>
        </p:spPr>
        <p:txBody>
          <a:bodyPr lIns="0" tIns="0" rIns="0" bIns="0" rtlCol="0" anchor="t">
            <a:spAutoFit/>
          </a:bodyPr>
          <a:lstStyle/>
          <a:p>
            <a:pPr algn="l">
              <a:lnSpc>
                <a:spcPts val="3024"/>
              </a:lnSpc>
            </a:pPr>
            <a:r>
              <a:rPr lang="en-US" sz="2994" b="1" dirty="0">
                <a:solidFill>
                  <a:srgbClr val="0A86DF"/>
                </a:solidFill>
                <a:latin typeface="Raleway Heavy"/>
                <a:ea typeface="Raleway Heavy"/>
                <a:cs typeface="Raleway Heavy"/>
                <a:sym typeface="Raleway Heavy"/>
              </a:rPr>
              <a:t>@@T2$$</a:t>
            </a:r>
          </a:p>
        </p:txBody>
      </p:sp>
      <p:sp>
        <p:nvSpPr>
          <p:cNvPr id="27" name="TextBox 27"/>
          <p:cNvSpPr txBox="1"/>
          <p:nvPr/>
        </p:nvSpPr>
        <p:spPr>
          <a:xfrm>
            <a:off x="2883018" y="7196823"/>
            <a:ext cx="3253651" cy="303732"/>
          </a:xfrm>
          <a:prstGeom prst="rect">
            <a:avLst/>
          </a:prstGeom>
        </p:spPr>
        <p:txBody>
          <a:bodyPr lIns="0" tIns="0" rIns="0" bIns="0" rtlCol="0" anchor="t">
            <a:spAutoFit/>
          </a:bodyPr>
          <a:lstStyle/>
          <a:p>
            <a:pPr algn="l">
              <a:lnSpc>
                <a:spcPts val="2465"/>
              </a:lnSpc>
            </a:pPr>
            <a:r>
              <a:rPr lang="en-US" sz="1761">
                <a:solidFill>
                  <a:srgbClr val="FFFFFF"/>
                </a:solidFill>
                <a:latin typeface="Garet 1 Light"/>
                <a:ea typeface="Garet 1 Light"/>
                <a:cs typeface="Garet 1 Light"/>
                <a:sym typeface="Garet 1 Light"/>
              </a:rPr>
              <a:t>Chief Executive Officer</a:t>
            </a:r>
          </a:p>
        </p:txBody>
      </p:sp>
      <p:sp>
        <p:nvSpPr>
          <p:cNvPr id="28" name="TextBox 28"/>
          <p:cNvSpPr txBox="1"/>
          <p:nvPr/>
        </p:nvSpPr>
        <p:spPr>
          <a:xfrm>
            <a:off x="8429403" y="7196823"/>
            <a:ext cx="3253651" cy="303732"/>
          </a:xfrm>
          <a:prstGeom prst="rect">
            <a:avLst/>
          </a:prstGeom>
        </p:spPr>
        <p:txBody>
          <a:bodyPr lIns="0" tIns="0" rIns="0" bIns="0" rtlCol="0" anchor="t">
            <a:spAutoFit/>
          </a:bodyPr>
          <a:lstStyle/>
          <a:p>
            <a:pPr algn="l">
              <a:lnSpc>
                <a:spcPts val="2465"/>
              </a:lnSpc>
            </a:pPr>
            <a:r>
              <a:rPr lang="en-US" sz="1761">
                <a:solidFill>
                  <a:srgbClr val="FFFFFF"/>
                </a:solidFill>
                <a:latin typeface="Garet 1 Light"/>
                <a:ea typeface="Garet 1 Light"/>
                <a:cs typeface="Garet 1 Light"/>
                <a:sym typeface="Garet 1 Light"/>
              </a:rPr>
              <a:t>Chief Marketing Officer</a:t>
            </a:r>
          </a:p>
        </p:txBody>
      </p:sp>
      <p:grpSp>
        <p:nvGrpSpPr>
          <p:cNvPr id="29" name="Group 29"/>
          <p:cNvGrpSpPr/>
          <p:nvPr/>
        </p:nvGrpSpPr>
        <p:grpSpPr>
          <a:xfrm>
            <a:off x="13127679" y="6068544"/>
            <a:ext cx="4131621" cy="2049414"/>
            <a:chOff x="0" y="0"/>
            <a:chExt cx="1274698" cy="632290"/>
          </a:xfrm>
        </p:grpSpPr>
        <p:sp>
          <p:nvSpPr>
            <p:cNvPr id="30" name="Freeform 30"/>
            <p:cNvSpPr/>
            <p:nvPr/>
          </p:nvSpPr>
          <p:spPr>
            <a:xfrm>
              <a:off x="0" y="0"/>
              <a:ext cx="1274698" cy="632290"/>
            </a:xfrm>
            <a:custGeom>
              <a:avLst/>
              <a:gdLst/>
              <a:ahLst/>
              <a:cxnLst/>
              <a:rect l="l" t="t" r="r" b="b"/>
              <a:pathLst>
                <a:path w="1274698" h="632290">
                  <a:moveTo>
                    <a:pt x="95565" y="0"/>
                  </a:moveTo>
                  <a:lnTo>
                    <a:pt x="1179133" y="0"/>
                  </a:lnTo>
                  <a:cubicBezTo>
                    <a:pt x="1204478" y="0"/>
                    <a:pt x="1228785" y="10068"/>
                    <a:pt x="1246707" y="27990"/>
                  </a:cubicBezTo>
                  <a:cubicBezTo>
                    <a:pt x="1264629" y="45912"/>
                    <a:pt x="1274698" y="70220"/>
                    <a:pt x="1274698" y="95565"/>
                  </a:cubicBezTo>
                  <a:lnTo>
                    <a:pt x="1274698" y="536725"/>
                  </a:lnTo>
                  <a:cubicBezTo>
                    <a:pt x="1274698" y="589504"/>
                    <a:pt x="1231912" y="632290"/>
                    <a:pt x="1179133" y="632290"/>
                  </a:cubicBezTo>
                  <a:lnTo>
                    <a:pt x="95565" y="632290"/>
                  </a:lnTo>
                  <a:cubicBezTo>
                    <a:pt x="42786" y="632290"/>
                    <a:pt x="0" y="589504"/>
                    <a:pt x="0" y="536725"/>
                  </a:cubicBezTo>
                  <a:lnTo>
                    <a:pt x="0" y="95565"/>
                  </a:lnTo>
                  <a:cubicBezTo>
                    <a:pt x="0" y="42786"/>
                    <a:pt x="42786" y="0"/>
                    <a:pt x="95565" y="0"/>
                  </a:cubicBezTo>
                  <a:close/>
                </a:path>
              </a:pathLst>
            </a:custGeom>
            <a:solidFill>
              <a:srgbClr val="000000">
                <a:alpha val="0"/>
              </a:srgbClr>
            </a:solidFill>
            <a:ln w="95250" cap="rnd">
              <a:solidFill>
                <a:srgbClr val="FFFFFF"/>
              </a:solidFill>
              <a:prstDash val="solid"/>
              <a:round/>
            </a:ln>
          </p:spPr>
        </p:sp>
        <p:sp>
          <p:nvSpPr>
            <p:cNvPr id="31" name="TextBox 31"/>
            <p:cNvSpPr txBox="1"/>
            <p:nvPr/>
          </p:nvSpPr>
          <p:spPr>
            <a:xfrm>
              <a:off x="0" y="-38100"/>
              <a:ext cx="1274698" cy="670390"/>
            </a:xfrm>
            <a:prstGeom prst="rect">
              <a:avLst/>
            </a:prstGeom>
          </p:spPr>
          <p:txBody>
            <a:bodyPr lIns="50800" tIns="50800" rIns="50800" bIns="50800" rtlCol="0" anchor="ctr"/>
            <a:lstStyle/>
            <a:p>
              <a:pPr algn="ctr">
                <a:lnSpc>
                  <a:spcPts val="3359"/>
                </a:lnSpc>
              </a:pPr>
              <a:endParaRPr/>
            </a:p>
          </p:txBody>
        </p:sp>
      </p:grpSp>
      <p:grpSp>
        <p:nvGrpSpPr>
          <p:cNvPr id="32" name="Group 32"/>
          <p:cNvGrpSpPr>
            <a:grpSpLocks noChangeAspect="1"/>
          </p:cNvGrpSpPr>
          <p:nvPr/>
        </p:nvGrpSpPr>
        <p:grpSpPr>
          <a:xfrm>
            <a:off x="12121469" y="6247715"/>
            <a:ext cx="1637367" cy="1691073"/>
            <a:chOff x="0" y="0"/>
            <a:chExt cx="6350000" cy="6558280"/>
          </a:xfrm>
        </p:grpSpPr>
        <p:sp>
          <p:nvSpPr>
            <p:cNvPr id="33" name="Freeform 3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62659" r="-27567" b="-22620"/>
              </a:stretch>
            </a:blipFill>
          </p:spPr>
        </p:sp>
        <p:sp>
          <p:nvSpPr>
            <p:cNvPr id="34" name="Freeform 3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0000"/>
            </a:solidFill>
          </p:spPr>
        </p:sp>
      </p:grpSp>
      <p:sp>
        <p:nvSpPr>
          <p:cNvPr id="35" name="TextBox 35"/>
          <p:cNvSpPr txBox="1"/>
          <p:nvPr/>
        </p:nvSpPr>
        <p:spPr>
          <a:xfrm>
            <a:off x="13975787" y="6733573"/>
            <a:ext cx="3012822" cy="384721"/>
          </a:xfrm>
          <a:prstGeom prst="rect">
            <a:avLst/>
          </a:prstGeom>
        </p:spPr>
        <p:txBody>
          <a:bodyPr lIns="0" tIns="0" rIns="0" bIns="0" rtlCol="0" anchor="t">
            <a:spAutoFit/>
          </a:bodyPr>
          <a:lstStyle/>
          <a:p>
            <a:pPr algn="l">
              <a:lnSpc>
                <a:spcPts val="3024"/>
              </a:lnSpc>
            </a:pPr>
            <a:r>
              <a:rPr lang="en-US" sz="2994" b="1" dirty="0">
                <a:solidFill>
                  <a:srgbClr val="0A86DF"/>
                </a:solidFill>
                <a:latin typeface="Raleway Heavy"/>
                <a:ea typeface="Raleway Heavy"/>
                <a:cs typeface="Raleway Heavy"/>
                <a:sym typeface="Raleway Heavy"/>
              </a:rPr>
              <a:t>@@T3$$</a:t>
            </a:r>
          </a:p>
        </p:txBody>
      </p:sp>
      <p:sp>
        <p:nvSpPr>
          <p:cNvPr id="36" name="TextBox 36"/>
          <p:cNvSpPr txBox="1"/>
          <p:nvPr/>
        </p:nvSpPr>
        <p:spPr>
          <a:xfrm>
            <a:off x="13975787" y="7196823"/>
            <a:ext cx="3253651" cy="303732"/>
          </a:xfrm>
          <a:prstGeom prst="rect">
            <a:avLst/>
          </a:prstGeom>
        </p:spPr>
        <p:txBody>
          <a:bodyPr lIns="0" tIns="0" rIns="0" bIns="0" rtlCol="0" anchor="t">
            <a:spAutoFit/>
          </a:bodyPr>
          <a:lstStyle/>
          <a:p>
            <a:pPr algn="l">
              <a:lnSpc>
                <a:spcPts val="2465"/>
              </a:lnSpc>
            </a:pPr>
            <a:r>
              <a:rPr lang="en-US" sz="1761">
                <a:solidFill>
                  <a:srgbClr val="FFFFFF"/>
                </a:solidFill>
                <a:latin typeface="Garet 1 Light"/>
                <a:ea typeface="Garet 1 Light"/>
                <a:cs typeface="Garet 1 Light"/>
                <a:sym typeface="Garet 1 Light"/>
              </a:rPr>
              <a:t>Chief Product Officer</a:t>
            </a:r>
          </a:p>
        </p:txBody>
      </p:sp>
      <p:sp>
        <p:nvSpPr>
          <p:cNvPr id="37" name="TextBox 37"/>
          <p:cNvSpPr txBox="1"/>
          <p:nvPr/>
        </p:nvSpPr>
        <p:spPr>
          <a:xfrm>
            <a:off x="2495189" y="3926126"/>
            <a:ext cx="13297622" cy="1153795"/>
          </a:xfrm>
          <a:prstGeom prst="rect">
            <a:avLst/>
          </a:prstGeom>
        </p:spPr>
        <p:txBody>
          <a:bodyPr lIns="0" tIns="0" rIns="0" bIns="0" rtlCol="0" anchor="t">
            <a:spAutoFit/>
          </a:bodyPr>
          <a:lstStyle/>
          <a:p>
            <a:pPr algn="ctr">
              <a:lnSpc>
                <a:spcPts val="3079"/>
              </a:lnSpc>
            </a:pPr>
            <a:r>
              <a:rPr lang="en-US" sz="2199">
                <a:solidFill>
                  <a:srgbClr val="FFFFFF"/>
                </a:solidFill>
                <a:latin typeface="Garet 1 Light"/>
                <a:ea typeface="Garet 1 Light"/>
                <a:cs typeface="Garet 1 Light"/>
                <a:sym typeface="Garet 1 Light"/>
              </a:rPr>
              <a:t>Lorem ipsum dolor sit amet, consectetur adipiscing elit. Ut efficitur sagittis leo, sit amet consectetur dolor dapibus vitae. Proin odio neque, efficitur at justo et, sagittis eleifend neque. Vivamus ullamcorper, ex non placerat sagittis, orci arcu semper enim.</a:t>
            </a:r>
          </a:p>
        </p:txBody>
      </p:sp>
      <p:sp>
        <p:nvSpPr>
          <p:cNvPr id="38" name="TextBox 38"/>
          <p:cNvSpPr txBox="1"/>
          <p:nvPr/>
        </p:nvSpPr>
        <p:spPr>
          <a:xfrm>
            <a:off x="1174741" y="811530"/>
            <a:ext cx="3342030" cy="396240"/>
          </a:xfrm>
          <a:prstGeom prst="rect">
            <a:avLst/>
          </a:prstGeom>
        </p:spPr>
        <p:txBody>
          <a:bodyPr lIns="0" tIns="0" rIns="0" bIns="0" rtlCol="0" anchor="t">
            <a:spAutoFit/>
          </a:bodyPr>
          <a:lstStyle/>
          <a:p>
            <a:pPr algn="ctr">
              <a:lnSpc>
                <a:spcPts val="3359"/>
              </a:lnSpc>
            </a:pPr>
            <a:r>
              <a:rPr lang="en-US" sz="2399">
                <a:solidFill>
                  <a:srgbClr val="FFFFFF"/>
                </a:solidFill>
                <a:latin typeface="Garet ExtraBold"/>
                <a:ea typeface="Garet ExtraBold"/>
                <a:cs typeface="Garet ExtraBold"/>
                <a:sym typeface="Garet ExtraBold"/>
              </a:rPr>
              <a:t>THYNK UNLIMITED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535982"/>
            <a:ext cx="7408757" cy="1103929"/>
            <a:chOff x="0" y="0"/>
            <a:chExt cx="2013005" cy="299944"/>
          </a:xfrm>
        </p:grpSpPr>
        <p:sp>
          <p:nvSpPr>
            <p:cNvPr id="3" name="Freeform 3"/>
            <p:cNvSpPr/>
            <p:nvPr/>
          </p:nvSpPr>
          <p:spPr>
            <a:xfrm>
              <a:off x="0" y="0"/>
              <a:ext cx="2013005" cy="299944"/>
            </a:xfrm>
            <a:custGeom>
              <a:avLst/>
              <a:gdLst/>
              <a:ahLst/>
              <a:cxnLst/>
              <a:rect l="l" t="t" r="r" b="b"/>
              <a:pathLst>
                <a:path w="2013005" h="299944">
                  <a:moveTo>
                    <a:pt x="26124" y="0"/>
                  </a:moveTo>
                  <a:lnTo>
                    <a:pt x="1986880" y="0"/>
                  </a:lnTo>
                  <a:cubicBezTo>
                    <a:pt x="2001308" y="0"/>
                    <a:pt x="2013005" y="11696"/>
                    <a:pt x="2013005" y="26124"/>
                  </a:cubicBezTo>
                  <a:lnTo>
                    <a:pt x="2013005" y="273820"/>
                  </a:lnTo>
                  <a:cubicBezTo>
                    <a:pt x="2013005" y="288248"/>
                    <a:pt x="2001308" y="299944"/>
                    <a:pt x="1986880" y="299944"/>
                  </a:cubicBezTo>
                  <a:lnTo>
                    <a:pt x="26124" y="299944"/>
                  </a:lnTo>
                  <a:cubicBezTo>
                    <a:pt x="11696" y="299944"/>
                    <a:pt x="0" y="288248"/>
                    <a:pt x="0" y="273820"/>
                  </a:cubicBezTo>
                  <a:lnTo>
                    <a:pt x="0" y="26124"/>
                  </a:lnTo>
                  <a:cubicBezTo>
                    <a:pt x="0" y="11696"/>
                    <a:pt x="11696" y="0"/>
                    <a:pt x="26124" y="0"/>
                  </a:cubicBezTo>
                  <a:close/>
                </a:path>
              </a:pathLst>
            </a:custGeom>
            <a:solidFill>
              <a:srgbClr val="000000"/>
            </a:solidFill>
          </p:spPr>
        </p:sp>
        <p:sp>
          <p:nvSpPr>
            <p:cNvPr id="4" name="TextBox 4"/>
            <p:cNvSpPr txBox="1"/>
            <p:nvPr/>
          </p:nvSpPr>
          <p:spPr>
            <a:xfrm>
              <a:off x="0" y="-38100"/>
              <a:ext cx="2013005" cy="33804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7220630"/>
            <a:ext cx="7408757" cy="1103929"/>
            <a:chOff x="0" y="0"/>
            <a:chExt cx="2013005" cy="299944"/>
          </a:xfrm>
        </p:grpSpPr>
        <p:sp>
          <p:nvSpPr>
            <p:cNvPr id="6" name="Freeform 6"/>
            <p:cNvSpPr/>
            <p:nvPr/>
          </p:nvSpPr>
          <p:spPr>
            <a:xfrm>
              <a:off x="0" y="0"/>
              <a:ext cx="2013005" cy="299944"/>
            </a:xfrm>
            <a:custGeom>
              <a:avLst/>
              <a:gdLst/>
              <a:ahLst/>
              <a:cxnLst/>
              <a:rect l="l" t="t" r="r" b="b"/>
              <a:pathLst>
                <a:path w="2013005" h="299944">
                  <a:moveTo>
                    <a:pt x="26124" y="0"/>
                  </a:moveTo>
                  <a:lnTo>
                    <a:pt x="1986880" y="0"/>
                  </a:lnTo>
                  <a:cubicBezTo>
                    <a:pt x="2001308" y="0"/>
                    <a:pt x="2013005" y="11696"/>
                    <a:pt x="2013005" y="26124"/>
                  </a:cubicBezTo>
                  <a:lnTo>
                    <a:pt x="2013005" y="273820"/>
                  </a:lnTo>
                  <a:cubicBezTo>
                    <a:pt x="2013005" y="288248"/>
                    <a:pt x="2001308" y="299944"/>
                    <a:pt x="1986880" y="299944"/>
                  </a:cubicBezTo>
                  <a:lnTo>
                    <a:pt x="26124" y="299944"/>
                  </a:lnTo>
                  <a:cubicBezTo>
                    <a:pt x="11696" y="299944"/>
                    <a:pt x="0" y="288248"/>
                    <a:pt x="0" y="273820"/>
                  </a:cubicBezTo>
                  <a:lnTo>
                    <a:pt x="0" y="26124"/>
                  </a:lnTo>
                  <a:cubicBezTo>
                    <a:pt x="0" y="11696"/>
                    <a:pt x="11696" y="0"/>
                    <a:pt x="26124" y="0"/>
                  </a:cubicBezTo>
                  <a:close/>
                </a:path>
              </a:pathLst>
            </a:custGeom>
            <a:solidFill>
              <a:srgbClr val="000000">
                <a:alpha val="0"/>
              </a:srgbClr>
            </a:solidFill>
            <a:ln w="95250" cap="rnd">
              <a:solidFill>
                <a:srgbClr val="000000"/>
              </a:solidFill>
              <a:prstDash val="solid"/>
              <a:round/>
            </a:ln>
          </p:spPr>
        </p:sp>
        <p:sp>
          <p:nvSpPr>
            <p:cNvPr id="7" name="TextBox 7"/>
            <p:cNvSpPr txBox="1"/>
            <p:nvPr/>
          </p:nvSpPr>
          <p:spPr>
            <a:xfrm>
              <a:off x="0" y="-38100"/>
              <a:ext cx="2013005" cy="338044"/>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8700" y="5878575"/>
            <a:ext cx="7408757" cy="1103929"/>
            <a:chOff x="0" y="0"/>
            <a:chExt cx="2013005" cy="299944"/>
          </a:xfrm>
        </p:grpSpPr>
        <p:sp>
          <p:nvSpPr>
            <p:cNvPr id="9" name="Freeform 9"/>
            <p:cNvSpPr/>
            <p:nvPr/>
          </p:nvSpPr>
          <p:spPr>
            <a:xfrm>
              <a:off x="0" y="0"/>
              <a:ext cx="2013005" cy="299944"/>
            </a:xfrm>
            <a:custGeom>
              <a:avLst/>
              <a:gdLst/>
              <a:ahLst/>
              <a:cxnLst/>
              <a:rect l="l" t="t" r="r" b="b"/>
              <a:pathLst>
                <a:path w="2013005" h="299944">
                  <a:moveTo>
                    <a:pt x="26124" y="0"/>
                  </a:moveTo>
                  <a:lnTo>
                    <a:pt x="1986880" y="0"/>
                  </a:lnTo>
                  <a:cubicBezTo>
                    <a:pt x="2001308" y="0"/>
                    <a:pt x="2013005" y="11696"/>
                    <a:pt x="2013005" y="26124"/>
                  </a:cubicBezTo>
                  <a:lnTo>
                    <a:pt x="2013005" y="273820"/>
                  </a:lnTo>
                  <a:cubicBezTo>
                    <a:pt x="2013005" y="288248"/>
                    <a:pt x="2001308" y="299944"/>
                    <a:pt x="1986880" y="299944"/>
                  </a:cubicBezTo>
                  <a:lnTo>
                    <a:pt x="26124" y="299944"/>
                  </a:lnTo>
                  <a:cubicBezTo>
                    <a:pt x="11696" y="299944"/>
                    <a:pt x="0" y="288248"/>
                    <a:pt x="0" y="273820"/>
                  </a:cubicBezTo>
                  <a:lnTo>
                    <a:pt x="0" y="26124"/>
                  </a:lnTo>
                  <a:cubicBezTo>
                    <a:pt x="0" y="11696"/>
                    <a:pt x="11696" y="0"/>
                    <a:pt x="26124" y="0"/>
                  </a:cubicBezTo>
                  <a:close/>
                </a:path>
              </a:pathLst>
            </a:custGeom>
            <a:solidFill>
              <a:srgbClr val="0A86DF"/>
            </a:solidFill>
          </p:spPr>
        </p:sp>
        <p:sp>
          <p:nvSpPr>
            <p:cNvPr id="10" name="TextBox 10"/>
            <p:cNvSpPr txBox="1"/>
            <p:nvPr/>
          </p:nvSpPr>
          <p:spPr>
            <a:xfrm>
              <a:off x="0" y="-38100"/>
              <a:ext cx="2013005" cy="338044"/>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1028700" y="9239250"/>
            <a:ext cx="16230600" cy="0"/>
          </a:xfrm>
          <a:prstGeom prst="line">
            <a:avLst/>
          </a:prstGeom>
          <a:ln w="19050" cap="flat">
            <a:solidFill>
              <a:srgbClr val="000000"/>
            </a:solidFill>
            <a:prstDash val="solid"/>
            <a:headEnd type="none" w="sm" len="sm"/>
            <a:tailEnd type="none" w="sm" len="sm"/>
          </a:ln>
        </p:spPr>
      </p:sp>
      <p:grpSp>
        <p:nvGrpSpPr>
          <p:cNvPr id="12" name="Group 12"/>
          <p:cNvGrpSpPr/>
          <p:nvPr/>
        </p:nvGrpSpPr>
        <p:grpSpPr>
          <a:xfrm>
            <a:off x="15474438" y="9163732"/>
            <a:ext cx="695546" cy="189137"/>
            <a:chOff x="0" y="0"/>
            <a:chExt cx="183189" cy="49814"/>
          </a:xfrm>
        </p:grpSpPr>
        <p:sp>
          <p:nvSpPr>
            <p:cNvPr id="13" name="Freeform 13"/>
            <p:cNvSpPr/>
            <p:nvPr/>
          </p:nvSpPr>
          <p:spPr>
            <a:xfrm>
              <a:off x="0" y="0"/>
              <a:ext cx="183189" cy="49814"/>
            </a:xfrm>
            <a:custGeom>
              <a:avLst/>
              <a:gdLst/>
              <a:ahLst/>
              <a:cxnLst/>
              <a:rect l="l" t="t" r="r" b="b"/>
              <a:pathLst>
                <a:path w="183189" h="49814">
                  <a:moveTo>
                    <a:pt x="0" y="0"/>
                  </a:moveTo>
                  <a:lnTo>
                    <a:pt x="183189" y="0"/>
                  </a:lnTo>
                  <a:lnTo>
                    <a:pt x="183189" y="49814"/>
                  </a:lnTo>
                  <a:lnTo>
                    <a:pt x="0" y="49814"/>
                  </a:lnTo>
                  <a:close/>
                </a:path>
              </a:pathLst>
            </a:custGeom>
            <a:solidFill>
              <a:srgbClr val="0A86DF"/>
            </a:solidFill>
          </p:spPr>
        </p:sp>
        <p:sp>
          <p:nvSpPr>
            <p:cNvPr id="14" name="TextBox 14"/>
            <p:cNvSpPr txBox="1"/>
            <p:nvPr/>
          </p:nvSpPr>
          <p:spPr>
            <a:xfrm>
              <a:off x="0" y="-38100"/>
              <a:ext cx="183189" cy="87914"/>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9317033" y="3680035"/>
            <a:ext cx="8195451" cy="4271879"/>
          </a:xfrm>
          <a:custGeom>
            <a:avLst/>
            <a:gdLst/>
            <a:ahLst/>
            <a:cxnLst/>
            <a:rect l="l" t="t" r="r" b="b"/>
            <a:pathLst>
              <a:path w="8195451" h="4271879">
                <a:moveTo>
                  <a:pt x="0" y="0"/>
                </a:moveTo>
                <a:lnTo>
                  <a:pt x="8195451" y="0"/>
                </a:lnTo>
                <a:lnTo>
                  <a:pt x="8195451" y="4271879"/>
                </a:lnTo>
                <a:lnTo>
                  <a:pt x="0" y="4271879"/>
                </a:lnTo>
                <a:lnTo>
                  <a:pt x="0" y="0"/>
                </a:lnTo>
                <a:close/>
              </a:path>
            </a:pathLst>
          </a:custGeom>
          <a:blipFill>
            <a:blip r:embed="rId2"/>
            <a:stretch>
              <a:fillRect/>
            </a:stretch>
          </a:blipFill>
        </p:spPr>
      </p:sp>
      <p:sp>
        <p:nvSpPr>
          <p:cNvPr id="16" name="TextBox 16"/>
          <p:cNvSpPr txBox="1"/>
          <p:nvPr/>
        </p:nvSpPr>
        <p:spPr>
          <a:xfrm>
            <a:off x="1028700" y="1410201"/>
            <a:ext cx="7553036" cy="2475055"/>
          </a:xfrm>
          <a:prstGeom prst="rect">
            <a:avLst/>
          </a:prstGeom>
        </p:spPr>
        <p:txBody>
          <a:bodyPr lIns="0" tIns="0" rIns="0" bIns="0" rtlCol="0" anchor="t">
            <a:spAutoFit/>
          </a:bodyPr>
          <a:lstStyle/>
          <a:p>
            <a:pPr algn="l">
              <a:lnSpc>
                <a:spcPts val="9570"/>
              </a:lnSpc>
            </a:pPr>
            <a:r>
              <a:rPr lang="en-US" sz="9475" b="1">
                <a:solidFill>
                  <a:srgbClr val="000000"/>
                </a:solidFill>
                <a:latin typeface="Raleway Heavy"/>
                <a:ea typeface="Raleway Heavy"/>
                <a:cs typeface="Raleway Heavy"/>
                <a:sym typeface="Raleway Heavy"/>
              </a:rPr>
              <a:t>GET IN TOUCH</a:t>
            </a:r>
          </a:p>
        </p:txBody>
      </p:sp>
      <p:sp>
        <p:nvSpPr>
          <p:cNvPr id="17" name="TextBox 17"/>
          <p:cNvSpPr txBox="1"/>
          <p:nvPr/>
        </p:nvSpPr>
        <p:spPr>
          <a:xfrm>
            <a:off x="16038175" y="787534"/>
            <a:ext cx="1803517" cy="529957"/>
          </a:xfrm>
          <a:prstGeom prst="rect">
            <a:avLst/>
          </a:prstGeom>
        </p:spPr>
        <p:txBody>
          <a:bodyPr lIns="0" tIns="0" rIns="0" bIns="0" rtlCol="0" anchor="t">
            <a:spAutoFit/>
          </a:bodyPr>
          <a:lstStyle/>
          <a:p>
            <a:pPr algn="ctr">
              <a:lnSpc>
                <a:spcPts val="3842"/>
              </a:lnSpc>
            </a:pPr>
            <a:r>
              <a:rPr lang="en-US" sz="3804" b="1">
                <a:solidFill>
                  <a:srgbClr val="0A86DF"/>
                </a:solidFill>
                <a:latin typeface="Raleway Heavy"/>
                <a:ea typeface="Raleway Heavy"/>
                <a:cs typeface="Raleway Heavy"/>
                <a:sym typeface="Raleway Heavy"/>
              </a:rPr>
              <a:t>13</a:t>
            </a:r>
          </a:p>
        </p:txBody>
      </p:sp>
      <p:sp>
        <p:nvSpPr>
          <p:cNvPr id="18" name="TextBox 18"/>
          <p:cNvSpPr txBox="1"/>
          <p:nvPr/>
        </p:nvSpPr>
        <p:spPr>
          <a:xfrm>
            <a:off x="15082460" y="866274"/>
            <a:ext cx="1911431" cy="372478"/>
          </a:xfrm>
          <a:prstGeom prst="rect">
            <a:avLst/>
          </a:prstGeom>
        </p:spPr>
        <p:txBody>
          <a:bodyPr lIns="0" tIns="0" rIns="0" bIns="0" rtlCol="0" anchor="t">
            <a:spAutoFit/>
          </a:bodyPr>
          <a:lstStyle/>
          <a:p>
            <a:pPr algn="ctr">
              <a:lnSpc>
                <a:spcPts val="2832"/>
              </a:lnSpc>
            </a:pPr>
            <a:r>
              <a:rPr lang="en-US" sz="2804">
                <a:solidFill>
                  <a:srgbClr val="000000"/>
                </a:solidFill>
                <a:latin typeface="Garet 1 Light"/>
                <a:ea typeface="Garet 1 Light"/>
                <a:cs typeface="Garet 1 Light"/>
                <a:sym typeface="Garet 1 Light"/>
              </a:rPr>
              <a:t>Page</a:t>
            </a:r>
          </a:p>
        </p:txBody>
      </p:sp>
      <p:sp>
        <p:nvSpPr>
          <p:cNvPr id="19" name="TextBox 19"/>
          <p:cNvSpPr txBox="1"/>
          <p:nvPr/>
        </p:nvSpPr>
        <p:spPr>
          <a:xfrm>
            <a:off x="5680820" y="1575532"/>
            <a:ext cx="5801832" cy="1934845"/>
          </a:xfrm>
          <a:prstGeom prst="rect">
            <a:avLst/>
          </a:prstGeom>
        </p:spPr>
        <p:txBody>
          <a:bodyPr lIns="0" tIns="0" rIns="0" bIns="0" rtlCol="0" anchor="t">
            <a:spAutoFit/>
          </a:bodyPr>
          <a:lstStyle/>
          <a:p>
            <a:pPr algn="l">
              <a:lnSpc>
                <a:spcPts val="3079"/>
              </a:lnSpc>
            </a:pPr>
            <a:r>
              <a:rPr lang="en-US" sz="2199">
                <a:solidFill>
                  <a:srgbClr val="000000"/>
                </a:solidFill>
                <a:latin typeface="Garet 1 Light"/>
                <a:ea typeface="Garet 1 Light"/>
                <a:cs typeface="Garet 1 Light"/>
                <a:sym typeface="Garet 1 Light"/>
              </a:rPr>
              <a:t>Lorem ipsum dolor sit amet, consectetur adipiscing elit. Ut efficitur sagittis leo, sit amet consectetur dolor dapibus vitae. Proin odio neque, efficitur at justo et.</a:t>
            </a:r>
          </a:p>
        </p:txBody>
      </p:sp>
      <p:sp>
        <p:nvSpPr>
          <p:cNvPr id="20" name="TextBox 20"/>
          <p:cNvSpPr txBox="1"/>
          <p:nvPr/>
        </p:nvSpPr>
        <p:spPr>
          <a:xfrm>
            <a:off x="3285656" y="4852369"/>
            <a:ext cx="4946730" cy="419346"/>
          </a:xfrm>
          <a:prstGeom prst="rect">
            <a:avLst/>
          </a:prstGeom>
        </p:spPr>
        <p:txBody>
          <a:bodyPr lIns="0" tIns="0" rIns="0" bIns="0" rtlCol="0" anchor="t">
            <a:spAutoFit/>
          </a:bodyPr>
          <a:lstStyle/>
          <a:p>
            <a:pPr algn="ctr">
              <a:lnSpc>
                <a:spcPts val="3359"/>
              </a:lnSpc>
            </a:pPr>
            <a:r>
              <a:rPr lang="en-US" sz="2400" dirty="0">
                <a:solidFill>
                  <a:srgbClr val="FFFFFF"/>
                </a:solidFill>
                <a:latin typeface="Garet 2"/>
                <a:ea typeface="Garet 2"/>
                <a:cs typeface="Garet 2"/>
                <a:sym typeface="Garet 2"/>
              </a:rPr>
              <a:t>Place Your Site</a:t>
            </a:r>
          </a:p>
        </p:txBody>
      </p:sp>
      <p:sp>
        <p:nvSpPr>
          <p:cNvPr id="21" name="TextBox 21"/>
          <p:cNvSpPr txBox="1"/>
          <p:nvPr/>
        </p:nvSpPr>
        <p:spPr>
          <a:xfrm>
            <a:off x="3353492" y="6215914"/>
            <a:ext cx="4946730" cy="419346"/>
          </a:xfrm>
          <a:prstGeom prst="rect">
            <a:avLst/>
          </a:prstGeom>
        </p:spPr>
        <p:txBody>
          <a:bodyPr lIns="0" tIns="0" rIns="0" bIns="0" rtlCol="0" anchor="t">
            <a:spAutoFit/>
          </a:bodyPr>
          <a:lstStyle/>
          <a:p>
            <a:pPr algn="ctr">
              <a:lnSpc>
                <a:spcPts val="3359"/>
              </a:lnSpc>
            </a:pPr>
            <a:r>
              <a:rPr lang="en-US" sz="2400" dirty="0">
                <a:solidFill>
                  <a:srgbClr val="FFFFFF"/>
                </a:solidFill>
                <a:latin typeface="Garet 2"/>
                <a:ea typeface="Garet 2"/>
                <a:cs typeface="Garet 2"/>
                <a:sym typeface="Garet 2"/>
              </a:rPr>
              <a:t>@@CD$$</a:t>
            </a:r>
          </a:p>
        </p:txBody>
      </p:sp>
      <p:sp>
        <p:nvSpPr>
          <p:cNvPr id="22" name="TextBox 22"/>
          <p:cNvSpPr txBox="1"/>
          <p:nvPr/>
        </p:nvSpPr>
        <p:spPr>
          <a:xfrm>
            <a:off x="3490727" y="7391969"/>
            <a:ext cx="4809495" cy="396262"/>
          </a:xfrm>
          <a:prstGeom prst="rect">
            <a:avLst/>
          </a:prstGeom>
        </p:spPr>
        <p:txBody>
          <a:bodyPr wrap="square" lIns="0" tIns="0" rIns="0" bIns="0" rtlCol="0" anchor="t">
            <a:spAutoFit/>
          </a:bodyPr>
          <a:lstStyle/>
          <a:p>
            <a:pPr algn="ctr">
              <a:lnSpc>
                <a:spcPts val="3359"/>
              </a:lnSpc>
            </a:pPr>
            <a:r>
              <a:rPr lang="en-US" dirty="0">
                <a:solidFill>
                  <a:srgbClr val="000000"/>
                </a:solidFill>
                <a:latin typeface="Garet 2"/>
                <a:ea typeface="Garet 2"/>
                <a:cs typeface="Garet 2"/>
                <a:sym typeface="Garet 2"/>
              </a:rPr>
              <a:t>@@AD$$</a:t>
            </a:r>
          </a:p>
        </p:txBody>
      </p:sp>
      <p:sp>
        <p:nvSpPr>
          <p:cNvPr id="23" name="TextBox 23"/>
          <p:cNvSpPr txBox="1"/>
          <p:nvPr/>
        </p:nvSpPr>
        <p:spPr>
          <a:xfrm>
            <a:off x="1098099" y="4745925"/>
            <a:ext cx="2611341" cy="565941"/>
          </a:xfrm>
          <a:prstGeom prst="rect">
            <a:avLst/>
          </a:prstGeom>
        </p:spPr>
        <p:txBody>
          <a:bodyPr lIns="0" tIns="0" rIns="0" bIns="0" rtlCol="0" anchor="t">
            <a:spAutoFit/>
          </a:bodyPr>
          <a:lstStyle/>
          <a:p>
            <a:pPr algn="ctr">
              <a:lnSpc>
                <a:spcPts val="4506"/>
              </a:lnSpc>
            </a:pPr>
            <a:r>
              <a:rPr lang="en-US" sz="3218" b="1">
                <a:solidFill>
                  <a:srgbClr val="0A86DF"/>
                </a:solidFill>
                <a:latin typeface="Raleway Heavy"/>
                <a:ea typeface="Raleway Heavy"/>
                <a:cs typeface="Raleway Heavy"/>
                <a:sym typeface="Raleway Heavy"/>
              </a:rPr>
              <a:t>Website</a:t>
            </a:r>
          </a:p>
        </p:txBody>
      </p:sp>
      <p:sp>
        <p:nvSpPr>
          <p:cNvPr id="24" name="TextBox 24"/>
          <p:cNvSpPr txBox="1"/>
          <p:nvPr/>
        </p:nvSpPr>
        <p:spPr>
          <a:xfrm>
            <a:off x="1165935" y="6109469"/>
            <a:ext cx="2611341" cy="565941"/>
          </a:xfrm>
          <a:prstGeom prst="rect">
            <a:avLst/>
          </a:prstGeom>
        </p:spPr>
        <p:txBody>
          <a:bodyPr lIns="0" tIns="0" rIns="0" bIns="0" rtlCol="0" anchor="t">
            <a:spAutoFit/>
          </a:bodyPr>
          <a:lstStyle/>
          <a:p>
            <a:pPr algn="ctr">
              <a:lnSpc>
                <a:spcPts val="4506"/>
              </a:lnSpc>
            </a:pPr>
            <a:r>
              <a:rPr lang="en-US" sz="3218" b="1">
                <a:solidFill>
                  <a:srgbClr val="FFFFFF"/>
                </a:solidFill>
                <a:latin typeface="Raleway Heavy"/>
                <a:ea typeface="Raleway Heavy"/>
                <a:cs typeface="Raleway Heavy"/>
                <a:sym typeface="Raleway Heavy"/>
              </a:rPr>
              <a:t>Mail</a:t>
            </a:r>
          </a:p>
        </p:txBody>
      </p:sp>
      <p:sp>
        <p:nvSpPr>
          <p:cNvPr id="25" name="TextBox 25"/>
          <p:cNvSpPr txBox="1"/>
          <p:nvPr/>
        </p:nvSpPr>
        <p:spPr>
          <a:xfrm>
            <a:off x="1165935" y="7449230"/>
            <a:ext cx="2611341" cy="531492"/>
          </a:xfrm>
          <a:prstGeom prst="rect">
            <a:avLst/>
          </a:prstGeom>
        </p:spPr>
        <p:txBody>
          <a:bodyPr lIns="0" tIns="0" rIns="0" bIns="0" rtlCol="0" anchor="t">
            <a:spAutoFit/>
          </a:bodyPr>
          <a:lstStyle/>
          <a:p>
            <a:pPr algn="ctr">
              <a:lnSpc>
                <a:spcPts val="4506"/>
              </a:lnSpc>
            </a:pPr>
            <a:r>
              <a:rPr lang="en-US" sz="3218" b="1" dirty="0">
                <a:solidFill>
                  <a:srgbClr val="0A86DF"/>
                </a:solidFill>
                <a:latin typeface="Raleway Heavy"/>
                <a:ea typeface="Raleway Heavy"/>
                <a:cs typeface="Raleway Heavy"/>
                <a:sym typeface="Raleway Heavy"/>
              </a:rPr>
              <a:t>Address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336</Words>
  <Application>Microsoft Office PowerPoint</Application>
  <PresentationFormat>Custom</PresentationFormat>
  <Paragraphs>74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Garet 2</vt:lpstr>
      <vt:lpstr>Raleway Heavy</vt:lpstr>
      <vt:lpstr>Garet ExtraBold</vt:lpstr>
      <vt:lpstr>Garet 1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3D and Futuristic Pitch Deck Presentation</dc:title>
  <cp:lastModifiedBy>santhoshmrs2004@outlook.com</cp:lastModifiedBy>
  <cp:revision>11</cp:revision>
  <dcterms:created xsi:type="dcterms:W3CDTF">2006-08-16T00:00:00Z</dcterms:created>
  <dcterms:modified xsi:type="dcterms:W3CDTF">2024-12-01T10:40:30Z</dcterms:modified>
  <dc:identifier>DAGX8zzd790</dc:identifier>
</cp:coreProperties>
</file>